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customXml/itemProps64.xml" ContentType="application/vnd.openxmlformats-officedocument.customXmlProperties+xml"/>
  <Override PartName="/customXml/itemProps65.xml" ContentType="application/vnd.openxmlformats-officedocument.customXmlProperties+xml"/>
  <Override PartName="/customXml/itemProps66.xml" ContentType="application/vnd.openxmlformats-officedocument.customXmlProperties+xml"/>
  <Override PartName="/customXml/itemProps67.xml" ContentType="application/vnd.openxmlformats-officedocument.customXmlProperties+xml"/>
  <Override PartName="/customXml/itemProps68.xml" ContentType="application/vnd.openxmlformats-officedocument.customXmlProperties+xml"/>
  <Override PartName="/customXml/itemProps69.xml" ContentType="application/vnd.openxmlformats-officedocument.customXmlProperties+xml"/>
  <Override PartName="/customXml/itemProps70.xml" ContentType="application/vnd.openxmlformats-officedocument.customXmlProperties+xml"/>
  <Override PartName="/customXml/itemProps71.xml" ContentType="application/vnd.openxmlformats-officedocument.customXmlProperties+xml"/>
  <Override PartName="/customXml/itemProps72.xml" ContentType="application/vnd.openxmlformats-officedocument.customXmlProperties+xml"/>
  <Override PartName="/customXml/itemProps73.xml" ContentType="application/vnd.openxmlformats-officedocument.customXmlProperties+xml"/>
  <Override PartName="/customXml/itemProps74.xml" ContentType="application/vnd.openxmlformats-officedocument.customXmlProperties+xml"/>
  <Override PartName="/customXml/itemProps75.xml" ContentType="application/vnd.openxmlformats-officedocument.customXmlProperties+xml"/>
  <Override PartName="/customXml/itemProps76.xml" ContentType="application/vnd.openxmlformats-officedocument.customXmlProperties+xml"/>
  <Override PartName="/customXml/itemProps77.xml" ContentType="application/vnd.openxmlformats-officedocument.customXmlProperties+xml"/>
  <Override PartName="/customXml/itemProps78.xml" ContentType="application/vnd.openxmlformats-officedocument.customXmlProperties+xml"/>
  <Override PartName="/customXml/itemProps79.xml" ContentType="application/vnd.openxmlformats-officedocument.customXmlProperties+xml"/>
  <Override PartName="/customXml/itemProps80.xml" ContentType="application/vnd.openxmlformats-officedocument.customXmlProperties+xml"/>
  <Override PartName="/customXml/itemProps81.xml" ContentType="application/vnd.openxmlformats-officedocument.customXmlProperties+xml"/>
  <Override PartName="/customXml/itemProps82.xml" ContentType="application/vnd.openxmlformats-officedocument.customXmlProperties+xml"/>
  <Override PartName="/customXml/itemProps83.xml" ContentType="application/vnd.openxmlformats-officedocument.customXmlProperties+xml"/>
  <Override PartName="/customXml/itemProps84.xml" ContentType="application/vnd.openxmlformats-officedocument.customXmlProperties+xml"/>
  <Override PartName="/customXml/itemProps85.xml" ContentType="application/vnd.openxmlformats-officedocument.customXmlProperties+xml"/>
  <Override PartName="/customXml/itemProps86.xml" ContentType="application/vnd.openxmlformats-officedocument.customXmlProperties+xml"/>
  <Override PartName="/customXml/itemProps87.xml" ContentType="application/vnd.openxmlformats-officedocument.customXmlProperties+xml"/>
  <Override PartName="/customXml/itemProps88.xml" ContentType="application/vnd.openxmlformats-officedocument.customXmlProperties+xml"/>
  <Override PartName="/customXml/itemProps89.xml" ContentType="application/vnd.openxmlformats-officedocument.customXmlProperties+xml"/>
  <Override PartName="/customXml/itemProps90.xml" ContentType="application/vnd.openxmlformats-officedocument.customXmlProperties+xml"/>
  <Override PartName="/customXml/itemProps91.xml" ContentType="application/vnd.openxmlformats-officedocument.customXmlProperties+xml"/>
  <Override PartName="/customXml/itemProps92.xml" ContentType="application/vnd.openxmlformats-officedocument.customXmlProperties+xml"/>
  <Override PartName="/customXml/itemProps93.xml" ContentType="application/vnd.openxmlformats-officedocument.customXmlProperties+xml"/>
  <Override PartName="/customXml/itemProps94.xml" ContentType="application/vnd.openxmlformats-officedocument.customXmlProperties+xml"/>
  <Override PartName="/customXml/itemProps95.xml" ContentType="application/vnd.openxmlformats-officedocument.customXmlProperties+xml"/>
  <Override PartName="/customXml/itemProps96.xml" ContentType="application/vnd.openxmlformats-officedocument.customXmlProperties+xml"/>
  <Override PartName="/customXml/itemProps97.xml" ContentType="application/vnd.openxmlformats-officedocument.customXmlProperties+xml"/>
  <Override PartName="/customXml/itemProps98.xml" ContentType="application/vnd.openxmlformats-officedocument.customXmlProperties+xml"/>
  <Override PartName="/customXml/itemProps99.xml" ContentType="application/vnd.openxmlformats-officedocument.customXmlProperties+xml"/>
  <Override PartName="/customXml/itemProps100.xml" ContentType="application/vnd.openxmlformats-officedocument.customXmlProperties+xml"/>
  <Override PartName="/customXml/itemProps101.xml" ContentType="application/vnd.openxmlformats-officedocument.customXmlProperties+xml"/>
  <Override PartName="/customXml/itemProps102.xml" ContentType="application/vnd.openxmlformats-officedocument.customXmlProperties+xml"/>
  <Override PartName="/customXml/itemProps103.xml" ContentType="application/vnd.openxmlformats-officedocument.customXmlProperties+xml"/>
  <Override PartName="/customXml/itemProps104.xml" ContentType="application/vnd.openxmlformats-officedocument.customXmlProperties+xml"/>
  <Override PartName="/customXml/itemProps105.xml" ContentType="application/vnd.openxmlformats-officedocument.customXmlProperties+xml"/>
  <Override PartName="/customXml/itemProps106.xml" ContentType="application/vnd.openxmlformats-officedocument.customXmlProperties+xml"/>
  <Override PartName="/customXml/itemProps107.xml" ContentType="application/vnd.openxmlformats-officedocument.customXmlProperties+xml"/>
  <Override PartName="/customXml/itemProps108.xml" ContentType="application/vnd.openxmlformats-officedocument.customXmlProperties+xml"/>
  <Override PartName="/customXml/itemProps109.xml" ContentType="application/vnd.openxmlformats-officedocument.customXmlProperties+xml"/>
  <Override PartName="/customXml/itemProps110.xml" ContentType="application/vnd.openxmlformats-officedocument.customXmlProperties+xml"/>
  <Override PartName="/customXml/itemProps111.xml" ContentType="application/vnd.openxmlformats-officedocument.customXmlProperties+xml"/>
  <Override PartName="/customXml/itemProps112.xml" ContentType="application/vnd.openxmlformats-officedocument.customXmlProperties+xml"/>
  <Override PartName="/customXml/itemProps113.xml" ContentType="application/vnd.openxmlformats-officedocument.customXmlProperties+xml"/>
  <Override PartName="/customXml/itemProps114.xml" ContentType="application/vnd.openxmlformats-officedocument.customXmlProperties+xml"/>
  <Override PartName="/customXml/itemProps115.xml" ContentType="application/vnd.openxmlformats-officedocument.customXmlProperties+xml"/>
  <Override PartName="/customXml/itemProps116.xml" ContentType="application/vnd.openxmlformats-officedocument.customXmlProperties+xml"/>
  <Override PartName="/customXml/itemProps117.xml" ContentType="application/vnd.openxmlformats-officedocument.customXmlProperties+xml"/>
  <Override PartName="/customXml/itemProps118.xml" ContentType="application/vnd.openxmlformats-officedocument.customXmlProperties+xml"/>
  <Override PartName="/customXml/itemProps119.xml" ContentType="application/vnd.openxmlformats-officedocument.customXmlProperties+xml"/>
  <Override PartName="/customXml/itemProps120.xml" ContentType="application/vnd.openxmlformats-officedocument.customXmlProperties+xml"/>
  <Override PartName="/customXml/itemProps121.xml" ContentType="application/vnd.openxmlformats-officedocument.customXmlProperties+xml"/>
  <Override PartName="/customXml/itemProps122.xml" ContentType="application/vnd.openxmlformats-officedocument.customXmlProperties+xml"/>
  <Override PartName="/customXml/itemProps123.xml" ContentType="application/vnd.openxmlformats-officedocument.customXmlProperties+xml"/>
  <Override PartName="/customXml/itemProps124.xml" ContentType="application/vnd.openxmlformats-officedocument.customXmlProperties+xml"/>
  <Override PartName="/customXml/itemProps125.xml" ContentType="application/vnd.openxmlformats-officedocument.customXmlProperties+xml"/>
  <Override PartName="/customXml/itemProps126.xml" ContentType="application/vnd.openxmlformats-officedocument.customXmlProperties+xml"/>
  <Override PartName="/customXml/itemProps127.xml" ContentType="application/vnd.openxmlformats-officedocument.customXmlProperties+xml"/>
  <Override PartName="/customXml/itemProps128.xml" ContentType="application/vnd.openxmlformats-officedocument.customXmlProperties+xml"/>
  <Override PartName="/customXml/itemProps129.xml" ContentType="application/vnd.openxmlformats-officedocument.customXmlProperties+xml"/>
  <Override PartName="/customXml/itemProps130.xml" ContentType="application/vnd.openxmlformats-officedocument.customXmlProperties+xml"/>
  <Override PartName="/customXml/itemProps131.xml" ContentType="application/vnd.openxmlformats-officedocument.customXmlProperties+xml"/>
  <Override PartName="/customXml/itemProps132.xml" ContentType="application/vnd.openxmlformats-officedocument.customXmlProperties+xml"/>
  <Override PartName="/customXml/itemProps133.xml" ContentType="application/vnd.openxmlformats-officedocument.customXmlProperties+xml"/>
  <Override PartName="/customXml/itemProps134.xml" ContentType="application/vnd.openxmlformats-officedocument.customXmlProperties+xml"/>
  <Override PartName="/customXml/itemProps135.xml" ContentType="application/vnd.openxmlformats-officedocument.customXmlProperties+xml"/>
  <Override PartName="/customXml/itemProps136.xml" ContentType="application/vnd.openxmlformats-officedocument.customXmlProperties+xml"/>
  <Override PartName="/customXml/itemProps137.xml" ContentType="application/vnd.openxmlformats-officedocument.customXmlProperties+xml"/>
  <Override PartName="/customXml/itemProps138.xml" ContentType="application/vnd.openxmlformats-officedocument.customXmlProperties+xml"/>
  <Override PartName="/customXml/itemProps139.xml" ContentType="application/vnd.openxmlformats-officedocument.customXmlProperties+xml"/>
  <Override PartName="/customXml/itemProps140.xml" ContentType="application/vnd.openxmlformats-officedocument.customXmlProperties+xml"/>
  <Override PartName="/customXml/itemProps141.xml" ContentType="application/vnd.openxmlformats-officedocument.customXmlProperties+xml"/>
  <Override PartName="/customXml/itemProps142.xml" ContentType="application/vnd.openxmlformats-officedocument.customXmlProperties+xml"/>
  <Override PartName="/customXml/itemProps143.xml" ContentType="application/vnd.openxmlformats-officedocument.customXmlProperties+xml"/>
  <Override PartName="/customXml/itemProps144.xml" ContentType="application/vnd.openxmlformats-officedocument.customXmlProperties+xml"/>
  <Override PartName="/customXml/itemProps145.xml" ContentType="application/vnd.openxmlformats-officedocument.customXmlProperties+xml"/>
  <Override PartName="/customXml/itemProps146.xml" ContentType="application/vnd.openxmlformats-officedocument.customXmlProperties+xml"/>
  <Override PartName="/customXml/itemProps147.xml" ContentType="application/vnd.openxmlformats-officedocument.customXmlProperties+xml"/>
  <Override PartName="/customXml/itemProps148.xml" ContentType="application/vnd.openxmlformats-officedocument.customXmlProperties+xml"/>
  <Override PartName="/customXml/itemProps149.xml" ContentType="application/vnd.openxmlformats-officedocument.customXmlProperties+xml"/>
  <Override PartName="/customXml/itemProps150.xml" ContentType="application/vnd.openxmlformats-officedocument.customXmlProperties+xml"/>
  <Override PartName="/customXml/itemProps151.xml" ContentType="application/vnd.openxmlformats-officedocument.customXmlProperties+xml"/>
  <Override PartName="/customXml/itemProps152.xml" ContentType="application/vnd.openxmlformats-officedocument.customXmlProperties+xml"/>
  <Override PartName="/customXml/itemProps153.xml" ContentType="application/vnd.openxmlformats-officedocument.customXmlProperties+xml"/>
  <Override PartName="/customXml/itemProps154.xml" ContentType="application/vnd.openxmlformats-officedocument.customXmlProperties+xml"/>
  <Override PartName="/customXml/itemProps155.xml" ContentType="application/vnd.openxmlformats-officedocument.customXmlProperties+xml"/>
  <Override PartName="/customXml/itemProps156.xml" ContentType="application/vnd.openxmlformats-officedocument.customXmlProperties+xml"/>
  <Override PartName="/customXml/itemProps157.xml" ContentType="application/vnd.openxmlformats-officedocument.customXmlProperties+xml"/>
  <Override PartName="/customXml/itemProps158.xml" ContentType="application/vnd.openxmlformats-officedocument.customXmlProperties+xml"/>
  <Override PartName="/customXml/itemProps159.xml" ContentType="application/vnd.openxmlformats-officedocument.customXmlProperties+xml"/>
  <Override PartName="/customXml/itemProps160.xml" ContentType="application/vnd.openxmlformats-officedocument.customXmlProperties+xml"/>
  <Override PartName="/customXml/itemProps161.xml" ContentType="application/vnd.openxmlformats-officedocument.customXmlProperties+xml"/>
  <Override PartName="/customXml/itemProps162.xml" ContentType="application/vnd.openxmlformats-officedocument.customXmlProperties+xml"/>
  <Override PartName="/customXml/itemProps163.xml" ContentType="application/vnd.openxmlformats-officedocument.customXmlProperties+xml"/>
  <Override PartName="/customXml/itemProps164.xml" ContentType="application/vnd.openxmlformats-officedocument.customXmlProperties+xml"/>
  <Override PartName="/customXml/itemProps165.xml" ContentType="application/vnd.openxmlformats-officedocument.customXmlProperties+xml"/>
  <Override PartName="/customXml/itemProps166.xml" ContentType="application/vnd.openxmlformats-officedocument.customXmlProperties+xml"/>
  <Override PartName="/customXml/itemProps167.xml" ContentType="application/vnd.openxmlformats-officedocument.customXmlProperties+xml"/>
  <Override PartName="/customXml/itemProps168.xml" ContentType="application/vnd.openxmlformats-officedocument.customXmlProperties+xml"/>
  <Override PartName="/customXml/itemProps169.xml" ContentType="application/vnd.openxmlformats-officedocument.customXmlProperties+xml"/>
  <Override PartName="/customXml/itemProps170.xml" ContentType="application/vnd.openxmlformats-officedocument.customXmlProperties+xml"/>
  <Override PartName="/customXml/itemProps171.xml" ContentType="application/vnd.openxmlformats-officedocument.customXmlProperties+xml"/>
  <Override PartName="/customXml/itemProps172.xml" ContentType="application/vnd.openxmlformats-officedocument.customXmlProperties+xml"/>
  <Override PartName="/customXml/itemProps173.xml" ContentType="application/vnd.openxmlformats-officedocument.customXmlProperties+xml"/>
  <Override PartName="/customXml/itemProps174.xml" ContentType="application/vnd.openxmlformats-officedocument.customXmlProperties+xml"/>
  <Override PartName="/customXml/itemProps175.xml" ContentType="application/vnd.openxmlformats-officedocument.customXmlProperties+xml"/>
  <Override PartName="/customXml/itemProps176.xml" ContentType="application/vnd.openxmlformats-officedocument.customXmlProperties+xml"/>
  <Override PartName="/customXml/itemProps177.xml" ContentType="application/vnd.openxmlformats-officedocument.customXmlProperties+xml"/>
  <Override PartName="/customXml/itemProps178.xml" ContentType="application/vnd.openxmlformats-officedocument.customXmlProperties+xml"/>
  <Override PartName="/customXml/itemProps179.xml" ContentType="application/vnd.openxmlformats-officedocument.customXmlProperties+xml"/>
  <Override PartName="/customXml/itemProps180.xml" ContentType="application/vnd.openxmlformats-officedocument.customXmlProperties+xml"/>
  <Override PartName="/customXml/itemProps181.xml" ContentType="application/vnd.openxmlformats-officedocument.customXmlProperties+xml"/>
  <Override PartName="/customXml/itemProps182.xml" ContentType="application/vnd.openxmlformats-officedocument.customXmlProperties+xml"/>
  <Override PartName="/customXml/itemProps183.xml" ContentType="application/vnd.openxmlformats-officedocument.customXmlProperties+xml"/>
  <Override PartName="/customXml/itemProps184.xml" ContentType="application/vnd.openxmlformats-officedocument.customXmlProperties+xml"/>
  <Override PartName="/customXml/itemProps185.xml" ContentType="application/vnd.openxmlformats-officedocument.customXmlProperties+xml"/>
  <Override PartName="/customXml/itemProps186.xml" ContentType="application/vnd.openxmlformats-officedocument.customXmlProperties+xml"/>
  <Override PartName="/customXml/itemProps187.xml" ContentType="application/vnd.openxmlformats-officedocument.customXmlProperties+xml"/>
  <Override PartName="/customXml/itemProps188.xml" ContentType="application/vnd.openxmlformats-officedocument.customXmlProperties+xml"/>
  <Override PartName="/customXml/itemProps189.xml" ContentType="application/vnd.openxmlformats-officedocument.customXmlProperties+xml"/>
  <Override PartName="/customXml/itemProps190.xml" ContentType="application/vnd.openxmlformats-officedocument.customXmlProperties+xml"/>
  <Override PartName="/customXml/itemProps191.xml" ContentType="application/vnd.openxmlformats-officedocument.customXmlProperties+xml"/>
  <Override PartName="/customXml/itemProps192.xml" ContentType="application/vnd.openxmlformats-officedocument.customXmlProperties+xml"/>
  <Override PartName="/customXml/itemProps193.xml" ContentType="application/vnd.openxmlformats-officedocument.customXmlProperties+xml"/>
  <Override PartName="/customXml/itemProps194.xml" ContentType="application/vnd.openxmlformats-officedocument.customXmlProperties+xml"/>
  <Override PartName="/customXml/itemProps195.xml" ContentType="application/vnd.openxmlformats-officedocument.customXmlProperties+xml"/>
  <Override PartName="/customXml/itemProps196.xml" ContentType="application/vnd.openxmlformats-officedocument.customXmlProperties+xml"/>
  <Override PartName="/customXml/itemProps197.xml" ContentType="application/vnd.openxmlformats-officedocument.customXmlProperties+xml"/>
  <Override PartName="/customXml/itemProps198.xml" ContentType="application/vnd.openxmlformats-officedocument.customXmlProperties+xml"/>
  <Override PartName="/customXml/itemProps199.xml" ContentType="application/vnd.openxmlformats-officedocument.customXmlProperties+xml"/>
  <Override PartName="/customXml/itemProps200.xml" ContentType="application/vnd.openxmlformats-officedocument.customXmlProperties+xml"/>
  <Override PartName="/customXml/itemProps201.xml" ContentType="application/vnd.openxmlformats-officedocument.customXmlProperties+xml"/>
  <Override PartName="/customXml/itemProps202.xml" ContentType="application/vnd.openxmlformats-officedocument.customXmlProperties+xml"/>
  <Override PartName="/customXml/itemProps203.xml" ContentType="application/vnd.openxmlformats-officedocument.customXmlProperties+xml"/>
  <Override PartName="/customXml/itemProps204.xml" ContentType="application/vnd.openxmlformats-officedocument.customXmlProperties+xml"/>
  <Override PartName="/customXml/itemProps205.xml" ContentType="application/vnd.openxmlformats-officedocument.customXmlProperties+xml"/>
  <Override PartName="/customXml/itemProps206.xml" ContentType="application/vnd.openxmlformats-officedocument.customXmlProperties+xml"/>
  <Override PartName="/customXml/itemProps207.xml" ContentType="application/vnd.openxmlformats-officedocument.customXmlProperties+xml"/>
  <Override PartName="/customXml/itemProps208.xml" ContentType="application/vnd.openxmlformats-officedocument.customXmlProperties+xml"/>
  <Override PartName="/customXml/itemProps209.xml" ContentType="application/vnd.openxmlformats-officedocument.customXmlProperties+xml"/>
  <Override PartName="/customXml/itemProps210.xml" ContentType="application/vnd.openxmlformats-officedocument.customXmlProperties+xml"/>
  <Override PartName="/customXml/itemProps211.xml" ContentType="application/vnd.openxmlformats-officedocument.customXmlProperties+xml"/>
  <Override PartName="/customXml/itemProps212.xml" ContentType="application/vnd.openxmlformats-officedocument.customXmlProperties+xml"/>
  <Override PartName="/customXml/itemProps213.xml" ContentType="application/vnd.openxmlformats-officedocument.customXmlProperties+xml"/>
  <Override PartName="/customXml/itemProps214.xml" ContentType="application/vnd.openxmlformats-officedocument.customXmlProperties+xml"/>
  <Override PartName="/customXml/itemProps215.xml" ContentType="application/vnd.openxmlformats-officedocument.customXmlProperties+xml"/>
  <Override PartName="/customXml/itemProps216.xml" ContentType="application/vnd.openxmlformats-officedocument.customXmlProperties+xml"/>
  <Override PartName="/customXml/itemProps217.xml" ContentType="application/vnd.openxmlformats-officedocument.customXmlProperties+xml"/>
  <Override PartName="/customXml/itemProps218.xml" ContentType="application/vnd.openxmlformats-officedocument.customXmlProperties+xml"/>
  <Override PartName="/customXml/itemProps219.xml" ContentType="application/vnd.openxmlformats-officedocument.customXmlProperties+xml"/>
  <Override PartName="/customXml/itemProps220.xml" ContentType="application/vnd.openxmlformats-officedocument.customXmlProperties+xml"/>
  <Override PartName="/customXml/itemProps221.xml" ContentType="application/vnd.openxmlformats-officedocument.customXmlProperties+xml"/>
  <Override PartName="/customXml/itemProps222.xml" ContentType="application/vnd.openxmlformats-officedocument.customXmlProperties+xml"/>
  <Override PartName="/customXml/itemProps223.xml" ContentType="application/vnd.openxmlformats-officedocument.customXmlProperties+xml"/>
  <Override PartName="/customXml/itemProps22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225"/>
  </p:sldMasterIdLst>
  <p:notesMasterIdLst>
    <p:notesMasterId r:id="rId245"/>
  </p:notesMasterIdLst>
  <p:handoutMasterIdLst>
    <p:handoutMasterId r:id="rId246"/>
  </p:handoutMasterIdLst>
  <p:sldIdLst>
    <p:sldId id="256" r:id="rId226"/>
    <p:sldId id="656" r:id="rId227"/>
    <p:sldId id="655" r:id="rId228"/>
    <p:sldId id="640" r:id="rId229"/>
    <p:sldId id="620" r:id="rId230"/>
    <p:sldId id="618" r:id="rId231"/>
    <p:sldId id="619" r:id="rId232"/>
    <p:sldId id="643" r:id="rId233"/>
    <p:sldId id="657" r:id="rId234"/>
    <p:sldId id="658" r:id="rId235"/>
    <p:sldId id="659" r:id="rId236"/>
    <p:sldId id="660" r:id="rId237"/>
    <p:sldId id="661" r:id="rId238"/>
    <p:sldId id="662" r:id="rId239"/>
    <p:sldId id="663" r:id="rId240"/>
    <p:sldId id="664" r:id="rId241"/>
    <p:sldId id="665" r:id="rId242"/>
    <p:sldId id="637" r:id="rId243"/>
    <p:sldId id="666" r:id="rId24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yth, Alison" initials="AME" lastIdx="1" clrIdx="0"/>
  <p:cmAuthor id="1" name="Rich Mason" initials="ram" lastIdx="2" clrIdx="1"/>
  <p:cmAuthor id="2" name="newuser" initials="n" lastIdx="1" clrIdx="2"/>
  <p:cmAuthor id="3" name="Zubrow, Alexis" initials="ZA" lastIdx="1" clrIdx="3">
    <p:extLst>
      <p:ext uri="{19B8F6BF-5375-455C-9EA6-DF929625EA0E}">
        <p15:presenceInfo xmlns:p15="http://schemas.microsoft.com/office/powerpoint/2012/main" userId="S-1-5-21-1339303556-449845944-1601390327-258611" providerId="AD"/>
      </p:ext>
    </p:extLst>
  </p:cmAuthor>
  <p:cmAuthor id="4" name="Eyth, Alison" initials="EA" lastIdx="11" clrIdx="4">
    <p:extLst>
      <p:ext uri="{19B8F6BF-5375-455C-9EA6-DF929625EA0E}">
        <p15:presenceInfo xmlns:p15="http://schemas.microsoft.com/office/powerpoint/2012/main" userId="S-1-5-21-1339303556-449845944-1601390327-223308" providerId="AD"/>
      </p:ext>
    </p:extLst>
  </p:cmAuthor>
  <p:cmAuthor id="5" name="Vukovich, Jeffrey" initials="VJ" lastIdx="11" clrIdx="5">
    <p:extLst>
      <p:ext uri="{19B8F6BF-5375-455C-9EA6-DF929625EA0E}">
        <p15:presenceInfo xmlns:p15="http://schemas.microsoft.com/office/powerpoint/2012/main" userId="S-1-5-21-1339303556-449845944-1601390327-3744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28" autoAdjust="0"/>
    <p:restoredTop sz="88925" autoAdjust="0"/>
  </p:normalViewPr>
  <p:slideViewPr>
    <p:cSldViewPr>
      <p:cViewPr varScale="1">
        <p:scale>
          <a:sx n="69" d="100"/>
          <a:sy n="69" d="100"/>
        </p:scale>
        <p:origin x="317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5000"/>
    </p:cViewPr>
  </p:sorterViewPr>
  <p:notesViewPr>
    <p:cSldViewPr>
      <p:cViewPr varScale="1">
        <p:scale>
          <a:sx n="60" d="100"/>
          <a:sy n="60" d="100"/>
        </p:scale>
        <p:origin x="-2004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customXml" Target="../customXml/item117.xml"/><Relationship Id="rId21" Type="http://schemas.openxmlformats.org/officeDocument/2006/relationships/customXml" Target="../customXml/item21.xml"/><Relationship Id="rId42" Type="http://schemas.openxmlformats.org/officeDocument/2006/relationships/customXml" Target="../customXml/item42.xml"/><Relationship Id="rId63" Type="http://schemas.openxmlformats.org/officeDocument/2006/relationships/customXml" Target="../customXml/item63.xml"/><Relationship Id="rId84" Type="http://schemas.openxmlformats.org/officeDocument/2006/relationships/customXml" Target="../customXml/item84.xml"/><Relationship Id="rId138" Type="http://schemas.openxmlformats.org/officeDocument/2006/relationships/customXml" Target="../customXml/item138.xml"/><Relationship Id="rId159" Type="http://schemas.openxmlformats.org/officeDocument/2006/relationships/customXml" Target="../customXml/item159.xml"/><Relationship Id="rId170" Type="http://schemas.openxmlformats.org/officeDocument/2006/relationships/customXml" Target="../customXml/item170.xml"/><Relationship Id="rId191" Type="http://schemas.openxmlformats.org/officeDocument/2006/relationships/customXml" Target="../customXml/item191.xml"/><Relationship Id="rId205" Type="http://schemas.openxmlformats.org/officeDocument/2006/relationships/customXml" Target="../customXml/item205.xml"/><Relationship Id="rId226" Type="http://schemas.openxmlformats.org/officeDocument/2006/relationships/slide" Target="slides/slide1.xml"/><Relationship Id="rId247" Type="http://schemas.openxmlformats.org/officeDocument/2006/relationships/commentAuthors" Target="commentAuthors.xml"/><Relationship Id="rId107" Type="http://schemas.openxmlformats.org/officeDocument/2006/relationships/customXml" Target="../customXml/item107.xml"/><Relationship Id="rId11" Type="http://schemas.openxmlformats.org/officeDocument/2006/relationships/customXml" Target="../customXml/item11.xml"/><Relationship Id="rId32" Type="http://schemas.openxmlformats.org/officeDocument/2006/relationships/customXml" Target="../customXml/item32.xml"/><Relationship Id="rId53" Type="http://schemas.openxmlformats.org/officeDocument/2006/relationships/customXml" Target="../customXml/item53.xml"/><Relationship Id="rId74" Type="http://schemas.openxmlformats.org/officeDocument/2006/relationships/customXml" Target="../customXml/item74.xml"/><Relationship Id="rId128" Type="http://schemas.openxmlformats.org/officeDocument/2006/relationships/customXml" Target="../customXml/item128.xml"/><Relationship Id="rId149" Type="http://schemas.openxmlformats.org/officeDocument/2006/relationships/customXml" Target="../customXml/item149.xml"/><Relationship Id="rId5" Type="http://schemas.openxmlformats.org/officeDocument/2006/relationships/customXml" Target="../customXml/item5.xml"/><Relationship Id="rId95" Type="http://schemas.openxmlformats.org/officeDocument/2006/relationships/customXml" Target="../customXml/item95.xml"/><Relationship Id="rId160" Type="http://schemas.openxmlformats.org/officeDocument/2006/relationships/customXml" Target="../customXml/item160.xml"/><Relationship Id="rId181" Type="http://schemas.openxmlformats.org/officeDocument/2006/relationships/customXml" Target="../customXml/item181.xml"/><Relationship Id="rId216" Type="http://schemas.openxmlformats.org/officeDocument/2006/relationships/customXml" Target="../customXml/item216.xml"/><Relationship Id="rId237" Type="http://schemas.openxmlformats.org/officeDocument/2006/relationships/slide" Target="slides/slide12.xml"/><Relationship Id="rId22" Type="http://schemas.openxmlformats.org/officeDocument/2006/relationships/customXml" Target="../customXml/item22.xml"/><Relationship Id="rId43" Type="http://schemas.openxmlformats.org/officeDocument/2006/relationships/customXml" Target="../customXml/item43.xml"/><Relationship Id="rId64" Type="http://schemas.openxmlformats.org/officeDocument/2006/relationships/customXml" Target="../customXml/item64.xml"/><Relationship Id="rId118" Type="http://schemas.openxmlformats.org/officeDocument/2006/relationships/customXml" Target="../customXml/item118.xml"/><Relationship Id="rId139" Type="http://schemas.openxmlformats.org/officeDocument/2006/relationships/customXml" Target="../customXml/item139.xml"/><Relationship Id="rId85" Type="http://schemas.openxmlformats.org/officeDocument/2006/relationships/customXml" Target="../customXml/item85.xml"/><Relationship Id="rId150" Type="http://schemas.openxmlformats.org/officeDocument/2006/relationships/customXml" Target="../customXml/item150.xml"/><Relationship Id="rId171" Type="http://schemas.openxmlformats.org/officeDocument/2006/relationships/customXml" Target="../customXml/item171.xml"/><Relationship Id="rId192" Type="http://schemas.openxmlformats.org/officeDocument/2006/relationships/customXml" Target="../customXml/item192.xml"/><Relationship Id="rId206" Type="http://schemas.openxmlformats.org/officeDocument/2006/relationships/customXml" Target="../customXml/item206.xml"/><Relationship Id="rId227" Type="http://schemas.openxmlformats.org/officeDocument/2006/relationships/slide" Target="slides/slide2.xml"/><Relationship Id="rId248" Type="http://schemas.openxmlformats.org/officeDocument/2006/relationships/presProps" Target="presProps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59" Type="http://schemas.openxmlformats.org/officeDocument/2006/relationships/customXml" Target="../customXml/item59.xml"/><Relationship Id="rId103" Type="http://schemas.openxmlformats.org/officeDocument/2006/relationships/customXml" Target="../customXml/item103.xml"/><Relationship Id="rId108" Type="http://schemas.openxmlformats.org/officeDocument/2006/relationships/customXml" Target="../customXml/item108.xml"/><Relationship Id="rId124" Type="http://schemas.openxmlformats.org/officeDocument/2006/relationships/customXml" Target="../customXml/item124.xml"/><Relationship Id="rId129" Type="http://schemas.openxmlformats.org/officeDocument/2006/relationships/customXml" Target="../customXml/item129.xml"/><Relationship Id="rId54" Type="http://schemas.openxmlformats.org/officeDocument/2006/relationships/customXml" Target="../customXml/item54.xml"/><Relationship Id="rId70" Type="http://schemas.openxmlformats.org/officeDocument/2006/relationships/customXml" Target="../customXml/item70.xml"/><Relationship Id="rId75" Type="http://schemas.openxmlformats.org/officeDocument/2006/relationships/customXml" Target="../customXml/item75.xml"/><Relationship Id="rId91" Type="http://schemas.openxmlformats.org/officeDocument/2006/relationships/customXml" Target="../customXml/item91.xml"/><Relationship Id="rId96" Type="http://schemas.openxmlformats.org/officeDocument/2006/relationships/customXml" Target="../customXml/item96.xml"/><Relationship Id="rId140" Type="http://schemas.openxmlformats.org/officeDocument/2006/relationships/customXml" Target="../customXml/item140.xml"/><Relationship Id="rId145" Type="http://schemas.openxmlformats.org/officeDocument/2006/relationships/customXml" Target="../customXml/item145.xml"/><Relationship Id="rId161" Type="http://schemas.openxmlformats.org/officeDocument/2006/relationships/customXml" Target="../customXml/item161.xml"/><Relationship Id="rId166" Type="http://schemas.openxmlformats.org/officeDocument/2006/relationships/customXml" Target="../customXml/item166.xml"/><Relationship Id="rId182" Type="http://schemas.openxmlformats.org/officeDocument/2006/relationships/customXml" Target="../customXml/item182.xml"/><Relationship Id="rId187" Type="http://schemas.openxmlformats.org/officeDocument/2006/relationships/customXml" Target="../customXml/item187.xml"/><Relationship Id="rId217" Type="http://schemas.openxmlformats.org/officeDocument/2006/relationships/customXml" Target="../customXml/item217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212" Type="http://schemas.openxmlformats.org/officeDocument/2006/relationships/customXml" Target="../customXml/item212.xml"/><Relationship Id="rId233" Type="http://schemas.openxmlformats.org/officeDocument/2006/relationships/slide" Target="slides/slide8.xml"/><Relationship Id="rId238" Type="http://schemas.openxmlformats.org/officeDocument/2006/relationships/slide" Target="slides/slide13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49" Type="http://schemas.openxmlformats.org/officeDocument/2006/relationships/customXml" Target="../customXml/item49.xml"/><Relationship Id="rId114" Type="http://schemas.openxmlformats.org/officeDocument/2006/relationships/customXml" Target="../customXml/item114.xml"/><Relationship Id="rId119" Type="http://schemas.openxmlformats.org/officeDocument/2006/relationships/customXml" Target="../customXml/item119.xml"/><Relationship Id="rId44" Type="http://schemas.openxmlformats.org/officeDocument/2006/relationships/customXml" Target="../customXml/item44.xml"/><Relationship Id="rId60" Type="http://schemas.openxmlformats.org/officeDocument/2006/relationships/customXml" Target="../customXml/item60.xml"/><Relationship Id="rId65" Type="http://schemas.openxmlformats.org/officeDocument/2006/relationships/customXml" Target="../customXml/item65.xml"/><Relationship Id="rId81" Type="http://schemas.openxmlformats.org/officeDocument/2006/relationships/customXml" Target="../customXml/item81.xml"/><Relationship Id="rId86" Type="http://schemas.openxmlformats.org/officeDocument/2006/relationships/customXml" Target="../customXml/item86.xml"/><Relationship Id="rId130" Type="http://schemas.openxmlformats.org/officeDocument/2006/relationships/customXml" Target="../customXml/item130.xml"/><Relationship Id="rId135" Type="http://schemas.openxmlformats.org/officeDocument/2006/relationships/customXml" Target="../customXml/item135.xml"/><Relationship Id="rId151" Type="http://schemas.openxmlformats.org/officeDocument/2006/relationships/customXml" Target="../customXml/item151.xml"/><Relationship Id="rId156" Type="http://schemas.openxmlformats.org/officeDocument/2006/relationships/customXml" Target="../customXml/item156.xml"/><Relationship Id="rId177" Type="http://schemas.openxmlformats.org/officeDocument/2006/relationships/customXml" Target="../customXml/item177.xml"/><Relationship Id="rId198" Type="http://schemas.openxmlformats.org/officeDocument/2006/relationships/customXml" Target="../customXml/item198.xml"/><Relationship Id="rId172" Type="http://schemas.openxmlformats.org/officeDocument/2006/relationships/customXml" Target="../customXml/item172.xml"/><Relationship Id="rId193" Type="http://schemas.openxmlformats.org/officeDocument/2006/relationships/customXml" Target="../customXml/item193.xml"/><Relationship Id="rId202" Type="http://schemas.openxmlformats.org/officeDocument/2006/relationships/customXml" Target="../customXml/item202.xml"/><Relationship Id="rId207" Type="http://schemas.openxmlformats.org/officeDocument/2006/relationships/customXml" Target="../customXml/item207.xml"/><Relationship Id="rId223" Type="http://schemas.openxmlformats.org/officeDocument/2006/relationships/customXml" Target="../customXml/item223.xml"/><Relationship Id="rId228" Type="http://schemas.openxmlformats.org/officeDocument/2006/relationships/slide" Target="slides/slide3.xml"/><Relationship Id="rId244" Type="http://schemas.openxmlformats.org/officeDocument/2006/relationships/slide" Target="slides/slide19.xml"/><Relationship Id="rId249" Type="http://schemas.openxmlformats.org/officeDocument/2006/relationships/viewProps" Target="viewProps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109" Type="http://schemas.openxmlformats.org/officeDocument/2006/relationships/customXml" Target="../customXml/item109.xml"/><Relationship Id="rId34" Type="http://schemas.openxmlformats.org/officeDocument/2006/relationships/customXml" Target="../customXml/item34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76" Type="http://schemas.openxmlformats.org/officeDocument/2006/relationships/customXml" Target="../customXml/item76.xml"/><Relationship Id="rId97" Type="http://schemas.openxmlformats.org/officeDocument/2006/relationships/customXml" Target="../customXml/item97.xml"/><Relationship Id="rId104" Type="http://schemas.openxmlformats.org/officeDocument/2006/relationships/customXml" Target="../customXml/item104.xml"/><Relationship Id="rId120" Type="http://schemas.openxmlformats.org/officeDocument/2006/relationships/customXml" Target="../customXml/item120.xml"/><Relationship Id="rId125" Type="http://schemas.openxmlformats.org/officeDocument/2006/relationships/customXml" Target="../customXml/item125.xml"/><Relationship Id="rId141" Type="http://schemas.openxmlformats.org/officeDocument/2006/relationships/customXml" Target="../customXml/item141.xml"/><Relationship Id="rId146" Type="http://schemas.openxmlformats.org/officeDocument/2006/relationships/customXml" Target="../customXml/item146.xml"/><Relationship Id="rId167" Type="http://schemas.openxmlformats.org/officeDocument/2006/relationships/customXml" Target="../customXml/item167.xml"/><Relationship Id="rId188" Type="http://schemas.openxmlformats.org/officeDocument/2006/relationships/customXml" Target="../customXml/item188.xml"/><Relationship Id="rId7" Type="http://schemas.openxmlformats.org/officeDocument/2006/relationships/customXml" Target="../customXml/item7.xml"/><Relationship Id="rId71" Type="http://schemas.openxmlformats.org/officeDocument/2006/relationships/customXml" Target="../customXml/item71.xml"/><Relationship Id="rId92" Type="http://schemas.openxmlformats.org/officeDocument/2006/relationships/customXml" Target="../customXml/item92.xml"/><Relationship Id="rId162" Type="http://schemas.openxmlformats.org/officeDocument/2006/relationships/customXml" Target="../customXml/item162.xml"/><Relationship Id="rId183" Type="http://schemas.openxmlformats.org/officeDocument/2006/relationships/customXml" Target="../customXml/item183.xml"/><Relationship Id="rId213" Type="http://schemas.openxmlformats.org/officeDocument/2006/relationships/customXml" Target="../customXml/item213.xml"/><Relationship Id="rId218" Type="http://schemas.openxmlformats.org/officeDocument/2006/relationships/customXml" Target="../customXml/item218.xml"/><Relationship Id="rId234" Type="http://schemas.openxmlformats.org/officeDocument/2006/relationships/slide" Target="slides/slide9.xml"/><Relationship Id="rId239" Type="http://schemas.openxmlformats.org/officeDocument/2006/relationships/slide" Target="slides/slide14.xml"/><Relationship Id="rId2" Type="http://schemas.openxmlformats.org/officeDocument/2006/relationships/customXml" Target="../customXml/item2.xml"/><Relationship Id="rId29" Type="http://schemas.openxmlformats.org/officeDocument/2006/relationships/customXml" Target="../customXml/item29.xml"/><Relationship Id="rId250" Type="http://schemas.openxmlformats.org/officeDocument/2006/relationships/theme" Target="theme/theme1.xml"/><Relationship Id="rId24" Type="http://schemas.openxmlformats.org/officeDocument/2006/relationships/customXml" Target="../customXml/item24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66" Type="http://schemas.openxmlformats.org/officeDocument/2006/relationships/customXml" Target="../customXml/item66.xml"/><Relationship Id="rId87" Type="http://schemas.openxmlformats.org/officeDocument/2006/relationships/customXml" Target="../customXml/item87.xml"/><Relationship Id="rId110" Type="http://schemas.openxmlformats.org/officeDocument/2006/relationships/customXml" Target="../customXml/item110.xml"/><Relationship Id="rId115" Type="http://schemas.openxmlformats.org/officeDocument/2006/relationships/customXml" Target="../customXml/item115.xml"/><Relationship Id="rId131" Type="http://schemas.openxmlformats.org/officeDocument/2006/relationships/customXml" Target="../customXml/item131.xml"/><Relationship Id="rId136" Type="http://schemas.openxmlformats.org/officeDocument/2006/relationships/customXml" Target="../customXml/item136.xml"/><Relationship Id="rId157" Type="http://schemas.openxmlformats.org/officeDocument/2006/relationships/customXml" Target="../customXml/item157.xml"/><Relationship Id="rId178" Type="http://schemas.openxmlformats.org/officeDocument/2006/relationships/customXml" Target="../customXml/item178.xml"/><Relationship Id="rId61" Type="http://schemas.openxmlformats.org/officeDocument/2006/relationships/customXml" Target="../customXml/item61.xml"/><Relationship Id="rId82" Type="http://schemas.openxmlformats.org/officeDocument/2006/relationships/customXml" Target="../customXml/item82.xml"/><Relationship Id="rId152" Type="http://schemas.openxmlformats.org/officeDocument/2006/relationships/customXml" Target="../customXml/item152.xml"/><Relationship Id="rId173" Type="http://schemas.openxmlformats.org/officeDocument/2006/relationships/customXml" Target="../customXml/item173.xml"/><Relationship Id="rId194" Type="http://schemas.openxmlformats.org/officeDocument/2006/relationships/customXml" Target="../customXml/item194.xml"/><Relationship Id="rId199" Type="http://schemas.openxmlformats.org/officeDocument/2006/relationships/customXml" Target="../customXml/item199.xml"/><Relationship Id="rId203" Type="http://schemas.openxmlformats.org/officeDocument/2006/relationships/customXml" Target="../customXml/item203.xml"/><Relationship Id="rId208" Type="http://schemas.openxmlformats.org/officeDocument/2006/relationships/customXml" Target="../customXml/item208.xml"/><Relationship Id="rId229" Type="http://schemas.openxmlformats.org/officeDocument/2006/relationships/slide" Target="slides/slide4.xml"/><Relationship Id="rId19" Type="http://schemas.openxmlformats.org/officeDocument/2006/relationships/customXml" Target="../customXml/item19.xml"/><Relationship Id="rId224" Type="http://schemas.openxmlformats.org/officeDocument/2006/relationships/customXml" Target="../customXml/item224.xml"/><Relationship Id="rId240" Type="http://schemas.openxmlformats.org/officeDocument/2006/relationships/slide" Target="slides/slide15.xml"/><Relationship Id="rId245" Type="http://schemas.openxmlformats.org/officeDocument/2006/relationships/notesMaster" Target="notesMasters/notesMaster1.xml"/><Relationship Id="rId14" Type="http://schemas.openxmlformats.org/officeDocument/2006/relationships/customXml" Target="../customXml/item14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56" Type="http://schemas.openxmlformats.org/officeDocument/2006/relationships/customXml" Target="../customXml/item56.xml"/><Relationship Id="rId77" Type="http://schemas.openxmlformats.org/officeDocument/2006/relationships/customXml" Target="../customXml/item77.xml"/><Relationship Id="rId100" Type="http://schemas.openxmlformats.org/officeDocument/2006/relationships/customXml" Target="../customXml/item100.xml"/><Relationship Id="rId105" Type="http://schemas.openxmlformats.org/officeDocument/2006/relationships/customXml" Target="../customXml/item105.xml"/><Relationship Id="rId126" Type="http://schemas.openxmlformats.org/officeDocument/2006/relationships/customXml" Target="../customXml/item126.xml"/><Relationship Id="rId147" Type="http://schemas.openxmlformats.org/officeDocument/2006/relationships/customXml" Target="../customXml/item147.xml"/><Relationship Id="rId168" Type="http://schemas.openxmlformats.org/officeDocument/2006/relationships/customXml" Target="../customXml/item168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customXml" Target="../customXml/item72.xml"/><Relationship Id="rId93" Type="http://schemas.openxmlformats.org/officeDocument/2006/relationships/customXml" Target="../customXml/item93.xml"/><Relationship Id="rId98" Type="http://schemas.openxmlformats.org/officeDocument/2006/relationships/customXml" Target="../customXml/item98.xml"/><Relationship Id="rId121" Type="http://schemas.openxmlformats.org/officeDocument/2006/relationships/customXml" Target="../customXml/item121.xml"/><Relationship Id="rId142" Type="http://schemas.openxmlformats.org/officeDocument/2006/relationships/customXml" Target="../customXml/item142.xml"/><Relationship Id="rId163" Type="http://schemas.openxmlformats.org/officeDocument/2006/relationships/customXml" Target="../customXml/item163.xml"/><Relationship Id="rId184" Type="http://schemas.openxmlformats.org/officeDocument/2006/relationships/customXml" Target="../customXml/item184.xml"/><Relationship Id="rId189" Type="http://schemas.openxmlformats.org/officeDocument/2006/relationships/customXml" Target="../customXml/item189.xml"/><Relationship Id="rId219" Type="http://schemas.openxmlformats.org/officeDocument/2006/relationships/customXml" Target="../customXml/item219.xml"/><Relationship Id="rId3" Type="http://schemas.openxmlformats.org/officeDocument/2006/relationships/customXml" Target="../customXml/item3.xml"/><Relationship Id="rId214" Type="http://schemas.openxmlformats.org/officeDocument/2006/relationships/customXml" Target="../customXml/item214.xml"/><Relationship Id="rId230" Type="http://schemas.openxmlformats.org/officeDocument/2006/relationships/slide" Target="slides/slide5.xml"/><Relationship Id="rId235" Type="http://schemas.openxmlformats.org/officeDocument/2006/relationships/slide" Target="slides/slide10.xml"/><Relationship Id="rId251" Type="http://schemas.openxmlformats.org/officeDocument/2006/relationships/tableStyles" Target="tableStyles.xml"/><Relationship Id="rId25" Type="http://schemas.openxmlformats.org/officeDocument/2006/relationships/customXml" Target="../customXml/item25.xml"/><Relationship Id="rId46" Type="http://schemas.openxmlformats.org/officeDocument/2006/relationships/customXml" Target="../customXml/item46.xml"/><Relationship Id="rId67" Type="http://schemas.openxmlformats.org/officeDocument/2006/relationships/customXml" Target="../customXml/item67.xml"/><Relationship Id="rId116" Type="http://schemas.openxmlformats.org/officeDocument/2006/relationships/customXml" Target="../customXml/item116.xml"/><Relationship Id="rId137" Type="http://schemas.openxmlformats.org/officeDocument/2006/relationships/customXml" Target="../customXml/item137.xml"/><Relationship Id="rId158" Type="http://schemas.openxmlformats.org/officeDocument/2006/relationships/customXml" Target="../customXml/item158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62" Type="http://schemas.openxmlformats.org/officeDocument/2006/relationships/customXml" Target="../customXml/item62.xml"/><Relationship Id="rId83" Type="http://schemas.openxmlformats.org/officeDocument/2006/relationships/customXml" Target="../customXml/item83.xml"/><Relationship Id="rId88" Type="http://schemas.openxmlformats.org/officeDocument/2006/relationships/customXml" Target="../customXml/item88.xml"/><Relationship Id="rId111" Type="http://schemas.openxmlformats.org/officeDocument/2006/relationships/customXml" Target="../customXml/item111.xml"/><Relationship Id="rId132" Type="http://schemas.openxmlformats.org/officeDocument/2006/relationships/customXml" Target="../customXml/item132.xml"/><Relationship Id="rId153" Type="http://schemas.openxmlformats.org/officeDocument/2006/relationships/customXml" Target="../customXml/item153.xml"/><Relationship Id="rId174" Type="http://schemas.openxmlformats.org/officeDocument/2006/relationships/customXml" Target="../customXml/item174.xml"/><Relationship Id="rId179" Type="http://schemas.openxmlformats.org/officeDocument/2006/relationships/customXml" Target="../customXml/item179.xml"/><Relationship Id="rId195" Type="http://schemas.openxmlformats.org/officeDocument/2006/relationships/customXml" Target="../customXml/item195.xml"/><Relationship Id="rId209" Type="http://schemas.openxmlformats.org/officeDocument/2006/relationships/customXml" Target="../customXml/item209.xml"/><Relationship Id="rId190" Type="http://schemas.openxmlformats.org/officeDocument/2006/relationships/customXml" Target="../customXml/item190.xml"/><Relationship Id="rId204" Type="http://schemas.openxmlformats.org/officeDocument/2006/relationships/customXml" Target="../customXml/item204.xml"/><Relationship Id="rId220" Type="http://schemas.openxmlformats.org/officeDocument/2006/relationships/customXml" Target="../customXml/item220.xml"/><Relationship Id="rId225" Type="http://schemas.openxmlformats.org/officeDocument/2006/relationships/slideMaster" Target="slideMasters/slideMaster1.xml"/><Relationship Id="rId241" Type="http://schemas.openxmlformats.org/officeDocument/2006/relationships/slide" Target="slides/slide16.xml"/><Relationship Id="rId246" Type="http://schemas.openxmlformats.org/officeDocument/2006/relationships/handoutMaster" Target="handoutMasters/handoutMaster1.xml"/><Relationship Id="rId15" Type="http://schemas.openxmlformats.org/officeDocument/2006/relationships/customXml" Target="../customXml/item15.xml"/><Relationship Id="rId36" Type="http://schemas.openxmlformats.org/officeDocument/2006/relationships/customXml" Target="../customXml/item36.xml"/><Relationship Id="rId57" Type="http://schemas.openxmlformats.org/officeDocument/2006/relationships/customXml" Target="../customXml/item57.xml"/><Relationship Id="rId106" Type="http://schemas.openxmlformats.org/officeDocument/2006/relationships/customXml" Target="../customXml/item106.xml"/><Relationship Id="rId127" Type="http://schemas.openxmlformats.org/officeDocument/2006/relationships/customXml" Target="../customXml/item127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52" Type="http://schemas.openxmlformats.org/officeDocument/2006/relationships/customXml" Target="../customXml/item52.xml"/><Relationship Id="rId73" Type="http://schemas.openxmlformats.org/officeDocument/2006/relationships/customXml" Target="../customXml/item73.xml"/><Relationship Id="rId78" Type="http://schemas.openxmlformats.org/officeDocument/2006/relationships/customXml" Target="../customXml/item78.xml"/><Relationship Id="rId94" Type="http://schemas.openxmlformats.org/officeDocument/2006/relationships/customXml" Target="../customXml/item94.xml"/><Relationship Id="rId99" Type="http://schemas.openxmlformats.org/officeDocument/2006/relationships/customXml" Target="../customXml/item99.xml"/><Relationship Id="rId101" Type="http://schemas.openxmlformats.org/officeDocument/2006/relationships/customXml" Target="../customXml/item101.xml"/><Relationship Id="rId122" Type="http://schemas.openxmlformats.org/officeDocument/2006/relationships/customXml" Target="../customXml/item122.xml"/><Relationship Id="rId143" Type="http://schemas.openxmlformats.org/officeDocument/2006/relationships/customXml" Target="../customXml/item143.xml"/><Relationship Id="rId148" Type="http://schemas.openxmlformats.org/officeDocument/2006/relationships/customXml" Target="../customXml/item148.xml"/><Relationship Id="rId164" Type="http://schemas.openxmlformats.org/officeDocument/2006/relationships/customXml" Target="../customXml/item164.xml"/><Relationship Id="rId169" Type="http://schemas.openxmlformats.org/officeDocument/2006/relationships/customXml" Target="../customXml/item169.xml"/><Relationship Id="rId185" Type="http://schemas.openxmlformats.org/officeDocument/2006/relationships/customXml" Target="../customXml/item185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80" Type="http://schemas.openxmlformats.org/officeDocument/2006/relationships/customXml" Target="../customXml/item180.xml"/><Relationship Id="rId210" Type="http://schemas.openxmlformats.org/officeDocument/2006/relationships/customXml" Target="../customXml/item210.xml"/><Relationship Id="rId215" Type="http://schemas.openxmlformats.org/officeDocument/2006/relationships/customXml" Target="../customXml/item215.xml"/><Relationship Id="rId236" Type="http://schemas.openxmlformats.org/officeDocument/2006/relationships/slide" Target="slides/slide11.xml"/><Relationship Id="rId26" Type="http://schemas.openxmlformats.org/officeDocument/2006/relationships/customXml" Target="../customXml/item26.xml"/><Relationship Id="rId231" Type="http://schemas.openxmlformats.org/officeDocument/2006/relationships/slide" Target="slides/slide6.xml"/><Relationship Id="rId47" Type="http://schemas.openxmlformats.org/officeDocument/2006/relationships/customXml" Target="../customXml/item47.xml"/><Relationship Id="rId68" Type="http://schemas.openxmlformats.org/officeDocument/2006/relationships/customXml" Target="../customXml/item68.xml"/><Relationship Id="rId89" Type="http://schemas.openxmlformats.org/officeDocument/2006/relationships/customXml" Target="../customXml/item89.xml"/><Relationship Id="rId112" Type="http://schemas.openxmlformats.org/officeDocument/2006/relationships/customXml" Target="../customXml/item112.xml"/><Relationship Id="rId133" Type="http://schemas.openxmlformats.org/officeDocument/2006/relationships/customXml" Target="../customXml/item133.xml"/><Relationship Id="rId154" Type="http://schemas.openxmlformats.org/officeDocument/2006/relationships/customXml" Target="../customXml/item154.xml"/><Relationship Id="rId175" Type="http://schemas.openxmlformats.org/officeDocument/2006/relationships/customXml" Target="../customXml/item175.xml"/><Relationship Id="rId196" Type="http://schemas.openxmlformats.org/officeDocument/2006/relationships/customXml" Target="../customXml/item196.xml"/><Relationship Id="rId200" Type="http://schemas.openxmlformats.org/officeDocument/2006/relationships/customXml" Target="../customXml/item200.xml"/><Relationship Id="rId16" Type="http://schemas.openxmlformats.org/officeDocument/2006/relationships/customXml" Target="../customXml/item16.xml"/><Relationship Id="rId221" Type="http://schemas.openxmlformats.org/officeDocument/2006/relationships/customXml" Target="../customXml/item221.xml"/><Relationship Id="rId242" Type="http://schemas.openxmlformats.org/officeDocument/2006/relationships/slide" Target="slides/slide17.xml"/><Relationship Id="rId37" Type="http://schemas.openxmlformats.org/officeDocument/2006/relationships/customXml" Target="../customXml/item37.xml"/><Relationship Id="rId58" Type="http://schemas.openxmlformats.org/officeDocument/2006/relationships/customXml" Target="../customXml/item58.xml"/><Relationship Id="rId79" Type="http://schemas.openxmlformats.org/officeDocument/2006/relationships/customXml" Target="../customXml/item79.xml"/><Relationship Id="rId102" Type="http://schemas.openxmlformats.org/officeDocument/2006/relationships/customXml" Target="../customXml/item102.xml"/><Relationship Id="rId123" Type="http://schemas.openxmlformats.org/officeDocument/2006/relationships/customXml" Target="../customXml/item123.xml"/><Relationship Id="rId144" Type="http://schemas.openxmlformats.org/officeDocument/2006/relationships/customXml" Target="../customXml/item144.xml"/><Relationship Id="rId90" Type="http://schemas.openxmlformats.org/officeDocument/2006/relationships/customXml" Target="../customXml/item90.xml"/><Relationship Id="rId165" Type="http://schemas.openxmlformats.org/officeDocument/2006/relationships/customXml" Target="../customXml/item165.xml"/><Relationship Id="rId186" Type="http://schemas.openxmlformats.org/officeDocument/2006/relationships/customXml" Target="../customXml/item186.xml"/><Relationship Id="rId211" Type="http://schemas.openxmlformats.org/officeDocument/2006/relationships/customXml" Target="../customXml/item211.xml"/><Relationship Id="rId232" Type="http://schemas.openxmlformats.org/officeDocument/2006/relationships/slide" Target="slides/slide7.xml"/><Relationship Id="rId27" Type="http://schemas.openxmlformats.org/officeDocument/2006/relationships/customXml" Target="../customXml/item27.xml"/><Relationship Id="rId48" Type="http://schemas.openxmlformats.org/officeDocument/2006/relationships/customXml" Target="../customXml/item48.xml"/><Relationship Id="rId69" Type="http://schemas.openxmlformats.org/officeDocument/2006/relationships/customXml" Target="../customXml/item69.xml"/><Relationship Id="rId113" Type="http://schemas.openxmlformats.org/officeDocument/2006/relationships/customXml" Target="../customXml/item113.xml"/><Relationship Id="rId134" Type="http://schemas.openxmlformats.org/officeDocument/2006/relationships/customXml" Target="../customXml/item134.xml"/><Relationship Id="rId80" Type="http://schemas.openxmlformats.org/officeDocument/2006/relationships/customXml" Target="../customXml/item80.xml"/><Relationship Id="rId155" Type="http://schemas.openxmlformats.org/officeDocument/2006/relationships/customXml" Target="../customXml/item155.xml"/><Relationship Id="rId176" Type="http://schemas.openxmlformats.org/officeDocument/2006/relationships/customXml" Target="../customXml/item176.xml"/><Relationship Id="rId197" Type="http://schemas.openxmlformats.org/officeDocument/2006/relationships/customXml" Target="../customXml/item197.xml"/><Relationship Id="rId201" Type="http://schemas.openxmlformats.org/officeDocument/2006/relationships/customXml" Target="../customXml/item201.xml"/><Relationship Id="rId222" Type="http://schemas.openxmlformats.org/officeDocument/2006/relationships/customXml" Target="../customXml/item222.xml"/><Relationship Id="rId243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292" y="0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7782BE8E-4388-45F4-AC55-867814BF78B0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153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292" y="8830153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AB22A806-AAAB-4323-9C5A-E0AE933027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32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>
              <a:defRPr sz="1200"/>
            </a:lvl1pPr>
          </a:lstStyle>
          <a:p>
            <a:fld id="{E768F8DF-0D6B-466A-A773-FCAEDD85D4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8" rIns="93175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5" tIns="46588" rIns="93175" bIns="4658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>
              <a:defRPr sz="1200"/>
            </a:lvl1pPr>
          </a:lstStyle>
          <a:p>
            <a:fld id="{E49FF909-214C-4283-A38D-5D8E6479E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4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450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F909-214C-4283-A38D-5D8E6479E60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7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450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VMT and HOTELLING are</a:t>
            </a:r>
            <a:r>
              <a:rPr lang="en-US" baseline="0" dirty="0"/>
              <a:t> temporalized, others aren’t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F909-214C-4283-A38D-5D8E6479E60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47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F909-214C-4283-A38D-5D8E6479E60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77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450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Emphasize</a:t>
            </a:r>
            <a:r>
              <a:rPr lang="en-US"/>
              <a:t> the county specific activity and the grid specific meteorology is used even if using rep counties.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F909-214C-4283-A38D-5D8E6479E60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23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450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41A7C-9249-4A71-B141-E0C675BBDFE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40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5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7706202" y="6407944"/>
            <a:ext cx="941070" cy="36576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/>
              <a:t>8/14/2017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0" y="6492879"/>
            <a:ext cx="3657600" cy="323015"/>
          </a:xfrm>
        </p:spPr>
        <p:txBody>
          <a:bodyPr/>
          <a:lstStyle>
            <a:lvl1pPr>
              <a:defRPr sz="100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4" descr="EPA seal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447" y="162182"/>
            <a:ext cx="11239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3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1E54-FDBA-45F8-91F6-5708D7EC203B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4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E3F2-AFAA-4D24-8B99-FEF50B4E69E7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96200" y="6407944"/>
            <a:ext cx="951072" cy="3657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8/14/2017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4800" y="6405153"/>
            <a:ext cx="3687840" cy="365125"/>
          </a:xfrm>
        </p:spPr>
        <p:txBody>
          <a:bodyPr/>
          <a:lstStyle/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  <p:pic>
        <p:nvPicPr>
          <p:cNvPr id="8" name="Picture 4" descr="EPA sea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082" y="157052"/>
            <a:ext cx="11239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2F83-966E-4094-B6DF-D5B25EAF193A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4C6A6-87B3-41A2-A18F-7E4E7206EED7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8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8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444298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39EC-FA9C-4557-ADEF-16E6D24D8931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3DEE-D6A2-4108-BF0D-8CD761C1BB4E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848600" y="6407944"/>
            <a:ext cx="798672" cy="3657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8/14/17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733800" y="6407948"/>
            <a:ext cx="4038600" cy="365125"/>
          </a:xfrm>
        </p:spPr>
        <p:txBody>
          <a:bodyPr/>
          <a:lstStyle/>
          <a:p>
            <a:r>
              <a:rPr lang="en-US" dirty="0"/>
              <a:t>USEPA US EPA OAQPS, Emission Inventory and Analysis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DBE3D3F-4CC0-49A9-B7A6-D83A4BA290F6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F70F5D-DBD7-4E1C-AE9A-5E07E8AC14F9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4" y="6407948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2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9A2A93-CF92-4B7B-BCF1-09FEFD2E7F45}" type="datetime1">
              <a:rPr lang="en-US" smtClean="0"/>
              <a:pPr/>
              <a:t>1/18/2018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4" y="6407948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8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-UHPzfNS46fw1fjx0rOqzbC24s4-qoKr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u/0/folders/12UNpxNr8GlRDZmY3AKdEgm62qRy-vHC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hwa.dot.gov/policyinformation/statistics/2016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285299"/>
            <a:ext cx="8153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Development of 2016 Alpha Version Activity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24200"/>
            <a:ext cx="8686800" cy="2743200"/>
          </a:xfrm>
        </p:spPr>
        <p:txBody>
          <a:bodyPr>
            <a:normAutofit lnSpcReduction="10000"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January 18, 2018</a:t>
            </a:r>
          </a:p>
          <a:p>
            <a:pPr algn="ctr"/>
            <a:r>
              <a:rPr lang="en-US" dirty="0"/>
              <a:t>Alison Eyth</a:t>
            </a:r>
          </a:p>
          <a:p>
            <a:pPr algn="ctr"/>
            <a:r>
              <a:rPr lang="en-US" dirty="0"/>
              <a:t>EPA Office of Air Quality Planning and Standards</a:t>
            </a:r>
          </a:p>
          <a:p>
            <a:pPr algn="ctr"/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32"/>
            <a:ext cx="8382000" cy="4690868"/>
          </a:xfrm>
        </p:spPr>
        <p:txBody>
          <a:bodyPr>
            <a:normAutofit fontScale="92500"/>
          </a:bodyPr>
          <a:lstStyle/>
          <a:p>
            <a:r>
              <a:rPr lang="en-US" dirty="0"/>
              <a:t>The preferred approach for the alpha version is to adjust the 2014 VMT to 2016 levels</a:t>
            </a:r>
          </a:p>
          <a:p>
            <a:pPr lvl="1"/>
            <a:r>
              <a:rPr lang="en-US" dirty="0"/>
              <a:t>Retain splits by road type, vehicle type, fuel, etc.</a:t>
            </a:r>
          </a:p>
          <a:p>
            <a:r>
              <a:rPr lang="en-US" dirty="0"/>
              <a:t>EPA filled in missing data into county-level FHWA VM-2 data </a:t>
            </a:r>
          </a:p>
          <a:p>
            <a:pPr lvl="1"/>
            <a:r>
              <a:rPr lang="en-US" dirty="0"/>
              <a:t>Local roads and some minor collectors not provided </a:t>
            </a:r>
          </a:p>
          <a:p>
            <a:pPr lvl="1"/>
            <a:r>
              <a:rPr lang="en-US" dirty="0"/>
              <a:t>Computed magnitude from state totals and allocated to counties based on population</a:t>
            </a:r>
          </a:p>
          <a:p>
            <a:r>
              <a:rPr lang="en-US" dirty="0"/>
              <a:t>Converted from FHWA to MOVES road types</a:t>
            </a:r>
          </a:p>
          <a:p>
            <a:r>
              <a:rPr lang="en-US" dirty="0"/>
              <a:t>Computed 2014-2016 factors by county and road type, county overall, and county </a:t>
            </a:r>
            <a:r>
              <a:rPr lang="en-US" dirty="0" err="1"/>
              <a:t>urban+rural</a:t>
            </a:r>
            <a:endParaRPr lang="en-US" dirty="0"/>
          </a:p>
          <a:p>
            <a:pPr lvl="1"/>
            <a:r>
              <a:rPr lang="en-US" dirty="0"/>
              <a:t>2016v2 </a:t>
            </a:r>
            <a:r>
              <a:rPr lang="en-US" dirty="0" err="1"/>
              <a:t>onroad</a:t>
            </a:r>
            <a:r>
              <a:rPr lang="en-US" dirty="0"/>
              <a:t> VMT projection factors.xlsx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 EPA OAQPS, Emission Inventory and Analysis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39403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Creating 2016 VMT from 2014</a:t>
            </a:r>
          </a:p>
        </p:txBody>
      </p:sp>
    </p:spTree>
    <p:extLst>
      <p:ext uri="{BB962C8B-B14F-4D97-AF65-F5344CB8AC3E}">
        <p14:creationId xmlns:p14="http://schemas.microsoft.com/office/powerpoint/2010/main" val="4156580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32"/>
            <a:ext cx="8229600" cy="476706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computed county-specific factors had much more spread that was anticipated for a two-year change</a:t>
            </a:r>
          </a:p>
          <a:p>
            <a:pPr lvl="1"/>
            <a:r>
              <a:rPr lang="en-US" dirty="0"/>
              <a:t>Expected change in 2 years was +/- 10%</a:t>
            </a:r>
          </a:p>
          <a:p>
            <a:pPr lvl="1"/>
            <a:r>
              <a:rPr lang="en-US" dirty="0"/>
              <a:t>Overall county factors varied from 0.46 to 2.74</a:t>
            </a:r>
          </a:p>
          <a:p>
            <a:pPr lvl="1"/>
            <a:r>
              <a:rPr lang="en-US" dirty="0"/>
              <a:t>Road type-specific factors even broader</a:t>
            </a:r>
          </a:p>
          <a:p>
            <a:pPr lvl="1"/>
            <a:r>
              <a:rPr lang="en-US" dirty="0"/>
              <a:t>593 county factors outside of +/- 10%</a:t>
            </a:r>
          </a:p>
          <a:p>
            <a:pPr lvl="2"/>
            <a:r>
              <a:rPr lang="en-US" dirty="0"/>
              <a:t>Some states had more “out of range” factors than others: TX had 142 counties, GA had 85, WI had 26, NC had 27, FL had 20, KS had 16, MI had 17, </a:t>
            </a:r>
            <a:br>
              <a:rPr lang="en-US" dirty="0"/>
            </a:br>
            <a:r>
              <a:rPr lang="en-US" dirty="0"/>
              <a:t>NM had 15, ND had 17, AR had 16, IN had 14</a:t>
            </a:r>
          </a:p>
          <a:p>
            <a:r>
              <a:rPr lang="en-US" dirty="0"/>
              <a:t>FHWA program is a similar to NEI in that state DOTs submit their VMT to DOT for collation</a:t>
            </a:r>
          </a:p>
          <a:p>
            <a:pPr lvl="1"/>
            <a:r>
              <a:rPr lang="en-US" dirty="0"/>
              <a:t>GA confirmed with their DOT that methods changed between 14 and 16 – others states may have also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 EPA OAQPS, Emission Inventory and Analysis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Review of county-specific factors</a:t>
            </a:r>
          </a:p>
        </p:txBody>
      </p:sp>
    </p:spTree>
    <p:extLst>
      <p:ext uri="{BB962C8B-B14F-4D97-AF65-F5344CB8AC3E}">
        <p14:creationId xmlns:p14="http://schemas.microsoft.com/office/powerpoint/2010/main" val="1668827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Due to the variability in the county-specific factors, state-road type and state-overall factors were also computed</a:t>
            </a:r>
          </a:p>
          <a:p>
            <a:pPr lvl="1"/>
            <a:r>
              <a:rPr lang="en-US" dirty="0"/>
              <a:t>Functional system-specific factors can be computed based on FHWA state VM-2 for 2014 and 2016</a:t>
            </a:r>
          </a:p>
          <a:p>
            <a:pPr lvl="1"/>
            <a:r>
              <a:rPr lang="en-US" dirty="0"/>
              <a:t>Overall state factors range from -1.4% (WY) to 14.1% (UT)</a:t>
            </a:r>
          </a:p>
          <a:p>
            <a:pPr lvl="1"/>
            <a:r>
              <a:rPr lang="en-US" dirty="0"/>
              <a:t>State-road type factors by functional system have more spread, but outliers tend to have little VMT in those road types</a:t>
            </a:r>
          </a:p>
          <a:p>
            <a:r>
              <a:rPr lang="en-US" dirty="0"/>
              <a:t>Factors by MOVES road type are next and in </a:t>
            </a:r>
          </a:p>
          <a:p>
            <a:pPr lvl="1"/>
            <a:r>
              <a:rPr lang="en-US" dirty="0"/>
              <a:t>state-road 2014-16 growth factors from VM-2.xlsx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 EPA OAQPS, Emission Inventory and Analysis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State-specific factors</a:t>
            </a:r>
          </a:p>
        </p:txBody>
      </p:sp>
    </p:spTree>
    <p:extLst>
      <p:ext uri="{BB962C8B-B14F-4D97-AF65-F5344CB8AC3E}">
        <p14:creationId xmlns:p14="http://schemas.microsoft.com/office/powerpoint/2010/main" val="3039726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052990"/>
              </p:ext>
            </p:extLst>
          </p:nvPr>
        </p:nvGraphicFramePr>
        <p:xfrm>
          <a:off x="228599" y="1159937"/>
          <a:ext cx="8458201" cy="5257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7903">
                  <a:extLst>
                    <a:ext uri="{9D8B030D-6E8A-4147-A177-3AD203B41FA5}">
                      <a16:colId xmlns:a16="http://schemas.microsoft.com/office/drawing/2014/main" val="3227278063"/>
                    </a:ext>
                  </a:extLst>
                </a:gridCol>
                <a:gridCol w="1008614">
                  <a:extLst>
                    <a:ext uri="{9D8B030D-6E8A-4147-A177-3AD203B41FA5}">
                      <a16:colId xmlns:a16="http://schemas.microsoft.com/office/drawing/2014/main" val="1298838721"/>
                    </a:ext>
                  </a:extLst>
                </a:gridCol>
                <a:gridCol w="1008614">
                  <a:extLst>
                    <a:ext uri="{9D8B030D-6E8A-4147-A177-3AD203B41FA5}">
                      <a16:colId xmlns:a16="http://schemas.microsoft.com/office/drawing/2014/main" val="4082717403"/>
                    </a:ext>
                  </a:extLst>
                </a:gridCol>
                <a:gridCol w="1008614">
                  <a:extLst>
                    <a:ext uri="{9D8B030D-6E8A-4147-A177-3AD203B41FA5}">
                      <a16:colId xmlns:a16="http://schemas.microsoft.com/office/drawing/2014/main" val="4191876341"/>
                    </a:ext>
                  </a:extLst>
                </a:gridCol>
                <a:gridCol w="1008614">
                  <a:extLst>
                    <a:ext uri="{9D8B030D-6E8A-4147-A177-3AD203B41FA5}">
                      <a16:colId xmlns:a16="http://schemas.microsoft.com/office/drawing/2014/main" val="2058205188"/>
                    </a:ext>
                  </a:extLst>
                </a:gridCol>
                <a:gridCol w="1008614">
                  <a:extLst>
                    <a:ext uri="{9D8B030D-6E8A-4147-A177-3AD203B41FA5}">
                      <a16:colId xmlns:a16="http://schemas.microsoft.com/office/drawing/2014/main" val="1672861507"/>
                    </a:ext>
                  </a:extLst>
                </a:gridCol>
                <a:gridCol w="1008614">
                  <a:extLst>
                    <a:ext uri="{9D8B030D-6E8A-4147-A177-3AD203B41FA5}">
                      <a16:colId xmlns:a16="http://schemas.microsoft.com/office/drawing/2014/main" val="1581290791"/>
                    </a:ext>
                  </a:extLst>
                </a:gridCol>
                <a:gridCol w="1008614">
                  <a:extLst>
                    <a:ext uri="{9D8B030D-6E8A-4147-A177-3AD203B41FA5}">
                      <a16:colId xmlns:a16="http://schemas.microsoft.com/office/drawing/2014/main" val="66843696"/>
                    </a:ext>
                  </a:extLst>
                </a:gridCol>
              </a:tblGrid>
              <a:tr h="6391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STATE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rural</a:t>
                      </a:r>
                      <a:br>
                        <a:rPr lang="en-US" sz="1600" u="none" strike="noStrike">
                          <a:effectLst/>
                        </a:rPr>
                      </a:br>
                      <a:r>
                        <a:rPr lang="en-US" sz="1600" u="none" strike="noStrike">
                          <a:effectLst/>
                        </a:rPr>
                        <a:t>restricted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rural</a:t>
                      </a:r>
                      <a:br>
                        <a:rPr lang="en-US" sz="1600" u="none" strike="noStrike">
                          <a:effectLst/>
                        </a:rPr>
                      </a:br>
                      <a:r>
                        <a:rPr lang="en-US" sz="1600" u="none" strike="noStrike">
                          <a:effectLst/>
                        </a:rPr>
                        <a:t>unrestricted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urban</a:t>
                      </a:r>
                      <a:br>
                        <a:rPr lang="en-US" sz="1600" u="none" strike="noStrike">
                          <a:effectLst/>
                        </a:rPr>
                      </a:br>
                      <a:r>
                        <a:rPr lang="en-US" sz="1600" u="none" strike="noStrike">
                          <a:effectLst/>
                        </a:rPr>
                        <a:t>restricted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urban</a:t>
                      </a:r>
                      <a:br>
                        <a:rPr lang="en-US" sz="1600" u="none" strike="noStrike">
                          <a:effectLst/>
                        </a:rPr>
                      </a:br>
                      <a:r>
                        <a:rPr lang="en-US" sz="1600" u="none" strike="noStrike">
                          <a:effectLst/>
                        </a:rPr>
                        <a:t>unrestricted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all rural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all urban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total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188059"/>
                  </a:ext>
                </a:extLst>
              </a:tr>
              <a:tr h="213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Alabama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46078097"/>
                  </a:ext>
                </a:extLst>
              </a:tr>
              <a:tr h="213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Alaska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88927873"/>
                  </a:ext>
                </a:extLst>
              </a:tr>
              <a:tr h="213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Arizona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-4.0%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96001200"/>
                  </a:ext>
                </a:extLst>
              </a:tr>
              <a:tr h="213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Arkansas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55416499"/>
                  </a:ext>
                </a:extLst>
              </a:tr>
              <a:tr h="213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California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24.3%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-9.4%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-1.8%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72308329"/>
                  </a:ext>
                </a:extLst>
              </a:tr>
              <a:tr h="213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Colorado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10265126"/>
                  </a:ext>
                </a:extLst>
              </a:tr>
              <a:tr h="213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Connecticut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6109223"/>
                  </a:ext>
                </a:extLst>
              </a:tr>
              <a:tr h="213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Delaware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83099696"/>
                  </a:ext>
                </a:extLst>
              </a:tr>
              <a:tr h="4015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Dist. of Columbia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N/A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N/A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N/A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7078632"/>
                  </a:ext>
                </a:extLst>
              </a:tr>
              <a:tr h="213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Florida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85071965"/>
                  </a:ext>
                </a:extLst>
              </a:tr>
              <a:tr h="213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Georgia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18.7%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84307484"/>
                  </a:ext>
                </a:extLst>
              </a:tr>
              <a:tr h="213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Hawaii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N/A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68036468"/>
                  </a:ext>
                </a:extLst>
              </a:tr>
              <a:tr h="213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Idaho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28.2%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-2.0%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27.4%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61585547"/>
                  </a:ext>
                </a:extLst>
              </a:tr>
              <a:tr h="213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Illinois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-0.4%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684382"/>
                  </a:ext>
                </a:extLst>
              </a:tr>
              <a:tr h="213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Indiana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-1.1%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11.0%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48656858"/>
                  </a:ext>
                </a:extLst>
              </a:tr>
              <a:tr h="213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Iowa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6.2%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6.1%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1688356"/>
                  </a:ext>
                </a:extLst>
              </a:tr>
              <a:tr h="213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Kansas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-0.1%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6.5%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4.5%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19944266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 EPA OAQPS, Emission Inventory and Analysis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15589" y="233101"/>
            <a:ext cx="8229600" cy="1143000"/>
          </a:xfrm>
        </p:spPr>
        <p:txBody>
          <a:bodyPr/>
          <a:lstStyle/>
          <a:p>
            <a:r>
              <a:rPr lang="en-US" dirty="0"/>
              <a:t>AL to KS Factors</a:t>
            </a:r>
          </a:p>
        </p:txBody>
      </p:sp>
    </p:spTree>
    <p:extLst>
      <p:ext uri="{BB962C8B-B14F-4D97-AF65-F5344CB8AC3E}">
        <p14:creationId xmlns:p14="http://schemas.microsoft.com/office/powerpoint/2010/main" val="1178550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055872"/>
              </p:ext>
            </p:extLst>
          </p:nvPr>
        </p:nvGraphicFramePr>
        <p:xfrm>
          <a:off x="380998" y="1295401"/>
          <a:ext cx="8381999" cy="5294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2">
                  <a:extLst>
                    <a:ext uri="{9D8B030D-6E8A-4147-A177-3AD203B41FA5}">
                      <a16:colId xmlns:a16="http://schemas.microsoft.com/office/drawing/2014/main" val="2014961215"/>
                    </a:ext>
                  </a:extLst>
                </a:gridCol>
                <a:gridCol w="860835">
                  <a:extLst>
                    <a:ext uri="{9D8B030D-6E8A-4147-A177-3AD203B41FA5}">
                      <a16:colId xmlns:a16="http://schemas.microsoft.com/office/drawing/2014/main" val="3864181175"/>
                    </a:ext>
                  </a:extLst>
                </a:gridCol>
                <a:gridCol w="999527">
                  <a:extLst>
                    <a:ext uri="{9D8B030D-6E8A-4147-A177-3AD203B41FA5}">
                      <a16:colId xmlns:a16="http://schemas.microsoft.com/office/drawing/2014/main" val="2856210242"/>
                    </a:ext>
                  </a:extLst>
                </a:gridCol>
                <a:gridCol w="999527">
                  <a:extLst>
                    <a:ext uri="{9D8B030D-6E8A-4147-A177-3AD203B41FA5}">
                      <a16:colId xmlns:a16="http://schemas.microsoft.com/office/drawing/2014/main" val="335079602"/>
                    </a:ext>
                  </a:extLst>
                </a:gridCol>
                <a:gridCol w="999527">
                  <a:extLst>
                    <a:ext uri="{9D8B030D-6E8A-4147-A177-3AD203B41FA5}">
                      <a16:colId xmlns:a16="http://schemas.microsoft.com/office/drawing/2014/main" val="260018169"/>
                    </a:ext>
                  </a:extLst>
                </a:gridCol>
                <a:gridCol w="999527">
                  <a:extLst>
                    <a:ext uri="{9D8B030D-6E8A-4147-A177-3AD203B41FA5}">
                      <a16:colId xmlns:a16="http://schemas.microsoft.com/office/drawing/2014/main" val="281614966"/>
                    </a:ext>
                  </a:extLst>
                </a:gridCol>
                <a:gridCol w="999527">
                  <a:extLst>
                    <a:ext uri="{9D8B030D-6E8A-4147-A177-3AD203B41FA5}">
                      <a16:colId xmlns:a16="http://schemas.microsoft.com/office/drawing/2014/main" val="374517730"/>
                    </a:ext>
                  </a:extLst>
                </a:gridCol>
                <a:gridCol w="999527">
                  <a:extLst>
                    <a:ext uri="{9D8B030D-6E8A-4147-A177-3AD203B41FA5}">
                      <a16:colId xmlns:a16="http://schemas.microsoft.com/office/drawing/2014/main" val="1556013603"/>
                    </a:ext>
                  </a:extLst>
                </a:gridCol>
              </a:tblGrid>
              <a:tr h="77945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STATE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rural</a:t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r>
                        <a:rPr lang="en-US" sz="1600" u="none" strike="noStrike" dirty="0">
                          <a:effectLst/>
                        </a:rPr>
                        <a:t>restricted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rural</a:t>
                      </a:r>
                      <a:br>
                        <a:rPr lang="en-US" sz="1600" u="none" strike="noStrike">
                          <a:effectLst/>
                        </a:rPr>
                      </a:br>
                      <a:r>
                        <a:rPr lang="en-US" sz="1600" u="none" strike="noStrike">
                          <a:effectLst/>
                        </a:rPr>
                        <a:t>unrestricted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urban</a:t>
                      </a:r>
                      <a:br>
                        <a:rPr lang="en-US" sz="1600" u="none" strike="noStrike">
                          <a:effectLst/>
                        </a:rPr>
                      </a:br>
                      <a:r>
                        <a:rPr lang="en-US" sz="1600" u="none" strike="noStrike">
                          <a:effectLst/>
                        </a:rPr>
                        <a:t>restricted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urban</a:t>
                      </a:r>
                      <a:br>
                        <a:rPr lang="en-US" sz="1600" u="none" strike="noStrike">
                          <a:effectLst/>
                        </a:rPr>
                      </a:br>
                      <a:r>
                        <a:rPr lang="en-US" sz="1600" u="none" strike="noStrike">
                          <a:effectLst/>
                        </a:rPr>
                        <a:t>unrestricted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all rural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all urban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total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61484527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Kentucky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95664652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Louisiana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-1.2%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-7.4%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-5.5%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50966209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Maine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-7.7%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-1.7%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42.4%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-3.0%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05910324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Maryland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24.4%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-0.1%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82328295"/>
                  </a:ext>
                </a:extLst>
              </a:tr>
              <a:tr h="2934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Massachusetts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36.3%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32.5%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33.8%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18725433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Michigan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-0.6%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4015458"/>
                  </a:ext>
                </a:extLst>
              </a:tr>
              <a:tr h="34442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Minnesota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-0.3%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2277471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Mississippi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25.6%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-2.6%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6816069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Missouri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24483655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Montana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0345430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Nebraska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-3.1%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-0.6%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93198061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Nevada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51546880"/>
                  </a:ext>
                </a:extLst>
              </a:tr>
              <a:tr h="296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New </a:t>
                      </a:r>
                      <a:r>
                        <a:rPr lang="en-US" sz="1600" u="none" strike="noStrike" dirty="0" err="1">
                          <a:effectLst/>
                        </a:rPr>
                        <a:t>Hampsh</a:t>
                      </a:r>
                      <a:r>
                        <a:rPr lang="en-US" sz="1600" u="none" strike="noStrike" dirty="0">
                          <a:effectLst/>
                        </a:rPr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0298543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New Jersey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9154573"/>
                  </a:ext>
                </a:extLst>
              </a:tr>
              <a:tr h="31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New Mexico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20816195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New York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-26.4%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-2.8%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-19.9%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-0.1%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-4.9%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93085613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 EPA OAQPS, Emission Inventory and Analysis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6965" y="152401"/>
            <a:ext cx="8229600" cy="1143000"/>
          </a:xfrm>
        </p:spPr>
        <p:txBody>
          <a:bodyPr/>
          <a:lstStyle/>
          <a:p>
            <a:r>
              <a:rPr lang="en-US" dirty="0"/>
              <a:t>KY to NY Factors</a:t>
            </a:r>
          </a:p>
        </p:txBody>
      </p:sp>
    </p:spTree>
    <p:extLst>
      <p:ext uri="{BB962C8B-B14F-4D97-AF65-F5344CB8AC3E}">
        <p14:creationId xmlns:p14="http://schemas.microsoft.com/office/powerpoint/2010/main" val="3626750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0684069"/>
              </p:ext>
            </p:extLst>
          </p:nvPr>
        </p:nvGraphicFramePr>
        <p:xfrm>
          <a:off x="156121" y="1139733"/>
          <a:ext cx="8860628" cy="5265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4414">
                  <a:extLst>
                    <a:ext uri="{9D8B030D-6E8A-4147-A177-3AD203B41FA5}">
                      <a16:colId xmlns:a16="http://schemas.microsoft.com/office/drawing/2014/main" val="1784251993"/>
                    </a:ext>
                  </a:extLst>
                </a:gridCol>
                <a:gridCol w="1056602">
                  <a:extLst>
                    <a:ext uri="{9D8B030D-6E8A-4147-A177-3AD203B41FA5}">
                      <a16:colId xmlns:a16="http://schemas.microsoft.com/office/drawing/2014/main" val="931586935"/>
                    </a:ext>
                  </a:extLst>
                </a:gridCol>
                <a:gridCol w="1056602">
                  <a:extLst>
                    <a:ext uri="{9D8B030D-6E8A-4147-A177-3AD203B41FA5}">
                      <a16:colId xmlns:a16="http://schemas.microsoft.com/office/drawing/2014/main" val="127084476"/>
                    </a:ext>
                  </a:extLst>
                </a:gridCol>
                <a:gridCol w="1056602">
                  <a:extLst>
                    <a:ext uri="{9D8B030D-6E8A-4147-A177-3AD203B41FA5}">
                      <a16:colId xmlns:a16="http://schemas.microsoft.com/office/drawing/2014/main" val="2673350321"/>
                    </a:ext>
                  </a:extLst>
                </a:gridCol>
                <a:gridCol w="1056602">
                  <a:extLst>
                    <a:ext uri="{9D8B030D-6E8A-4147-A177-3AD203B41FA5}">
                      <a16:colId xmlns:a16="http://schemas.microsoft.com/office/drawing/2014/main" val="581886362"/>
                    </a:ext>
                  </a:extLst>
                </a:gridCol>
                <a:gridCol w="1056602">
                  <a:extLst>
                    <a:ext uri="{9D8B030D-6E8A-4147-A177-3AD203B41FA5}">
                      <a16:colId xmlns:a16="http://schemas.microsoft.com/office/drawing/2014/main" val="1673319927"/>
                    </a:ext>
                  </a:extLst>
                </a:gridCol>
                <a:gridCol w="1056602">
                  <a:extLst>
                    <a:ext uri="{9D8B030D-6E8A-4147-A177-3AD203B41FA5}">
                      <a16:colId xmlns:a16="http://schemas.microsoft.com/office/drawing/2014/main" val="2878247250"/>
                    </a:ext>
                  </a:extLst>
                </a:gridCol>
                <a:gridCol w="1056602">
                  <a:extLst>
                    <a:ext uri="{9D8B030D-6E8A-4147-A177-3AD203B41FA5}">
                      <a16:colId xmlns:a16="http://schemas.microsoft.com/office/drawing/2014/main" val="3037387766"/>
                    </a:ext>
                  </a:extLst>
                </a:gridCol>
              </a:tblGrid>
              <a:tr h="594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STATE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rural</a:t>
                      </a:r>
                      <a:br>
                        <a:rPr lang="en-US" sz="1600" u="none" strike="noStrike">
                          <a:effectLst/>
                        </a:rPr>
                      </a:br>
                      <a:r>
                        <a:rPr lang="en-US" sz="1600" u="none" strike="noStrike">
                          <a:effectLst/>
                        </a:rPr>
                        <a:t>restricted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rural</a:t>
                      </a:r>
                      <a:br>
                        <a:rPr lang="en-US" sz="1600" u="none" strike="noStrike">
                          <a:effectLst/>
                        </a:rPr>
                      </a:br>
                      <a:r>
                        <a:rPr lang="en-US" sz="1600" u="none" strike="noStrike">
                          <a:effectLst/>
                        </a:rPr>
                        <a:t>unrestricted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urban</a:t>
                      </a:r>
                      <a:br>
                        <a:rPr lang="en-US" sz="1600" u="none" strike="noStrike">
                          <a:effectLst/>
                        </a:rPr>
                      </a:br>
                      <a:r>
                        <a:rPr lang="en-US" sz="1600" u="none" strike="noStrike">
                          <a:effectLst/>
                        </a:rPr>
                        <a:t>restricted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urban</a:t>
                      </a:r>
                      <a:br>
                        <a:rPr lang="en-US" sz="1600" u="none" strike="noStrike">
                          <a:effectLst/>
                        </a:rPr>
                      </a:br>
                      <a:r>
                        <a:rPr lang="en-US" sz="1600" u="none" strike="noStrike">
                          <a:effectLst/>
                        </a:rPr>
                        <a:t>unrestricted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all rural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all urban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total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82870246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North Carolina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9680429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North Dakota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-4.5%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-15.2%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-12.9%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-7.3%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52452905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Ohio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05200319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Oklahoma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-1.2%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4.7%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3204366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Oregon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46157773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Pennsylvania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-2.7%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-5.2%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-4.3%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77466358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Rhode Island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27.8%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-9.1%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-0.8%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3537583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South Carolina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9.7%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67230489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South Dakota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27.5%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-7.1%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2.6%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34116947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Tennessee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-6.8%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-3.3%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05268790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Texas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14.2%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0164767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Utah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15.1%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14.4%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62613268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Vermont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-0.5%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06647756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Virginia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-7.5%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-4.9%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9.8%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65946976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Washington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4.4%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8189002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West Virginia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-17.6%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-8.3%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-10.7%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2.2%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16248804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Wisconsin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6.6%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33023386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Wyoming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-2.5%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-7.5%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-0.2%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-1.4%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-1.5%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-1.4%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03964044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 EPA OAQPS, Emission Inventory and Analysis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NC to WY factors</a:t>
            </a:r>
          </a:p>
        </p:txBody>
      </p:sp>
    </p:spTree>
    <p:extLst>
      <p:ext uri="{BB962C8B-B14F-4D97-AF65-F5344CB8AC3E}">
        <p14:creationId xmlns:p14="http://schemas.microsoft.com/office/powerpoint/2010/main" val="1909361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level of factors to use?</a:t>
            </a:r>
          </a:p>
          <a:p>
            <a:pPr lvl="1"/>
            <a:r>
              <a:rPr lang="en-US" dirty="0" err="1"/>
              <a:t>State+road</a:t>
            </a:r>
            <a:r>
              <a:rPr lang="en-US" dirty="0"/>
              <a:t> type</a:t>
            </a:r>
          </a:p>
          <a:p>
            <a:pPr lvl="1"/>
            <a:r>
              <a:rPr lang="en-US" dirty="0" err="1"/>
              <a:t>State+urban</a:t>
            </a:r>
            <a:r>
              <a:rPr lang="en-US" dirty="0"/>
              <a:t>, </a:t>
            </a:r>
            <a:r>
              <a:rPr lang="en-US" dirty="0" err="1"/>
              <a:t>State+rural</a:t>
            </a:r>
            <a:endParaRPr lang="en-US" dirty="0"/>
          </a:p>
          <a:p>
            <a:pPr lvl="1"/>
            <a:r>
              <a:rPr lang="en-US" dirty="0"/>
              <a:t>State overall</a:t>
            </a:r>
          </a:p>
          <a:p>
            <a:pPr lvl="1"/>
            <a:r>
              <a:rPr lang="en-US" dirty="0" err="1"/>
              <a:t>State+restricted</a:t>
            </a:r>
            <a:r>
              <a:rPr lang="en-US" dirty="0"/>
              <a:t>, </a:t>
            </a:r>
            <a:r>
              <a:rPr lang="en-US" dirty="0" err="1"/>
              <a:t>State+unrestricted</a:t>
            </a:r>
            <a:r>
              <a:rPr lang="en-US" dirty="0"/>
              <a:t> (not shown)</a:t>
            </a:r>
          </a:p>
          <a:p>
            <a:r>
              <a:rPr lang="en-US" dirty="0"/>
              <a:t>Pros/cons: </a:t>
            </a:r>
          </a:p>
          <a:p>
            <a:pPr lvl="1"/>
            <a:r>
              <a:rPr lang="en-US" dirty="0"/>
              <a:t>Using one factor per state is simpler for downstream computations of VPOP and for hoteling hours based on VMT [and for understanding how VMT was adjusted]</a:t>
            </a:r>
          </a:p>
          <a:p>
            <a:pPr lvl="1"/>
            <a:r>
              <a:rPr lang="en-US" dirty="0"/>
              <a:t>Using urban/rural factors allows for differences between urban and rural areas</a:t>
            </a:r>
          </a:p>
          <a:p>
            <a:pPr lvl="1"/>
            <a:r>
              <a:rPr lang="en-US" dirty="0"/>
              <a:t>Using the same factor for all road types does not characterize differences between the road types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 EPA OAQPS, Emission Inventory and Analysis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Point </a:t>
            </a:r>
          </a:p>
        </p:txBody>
      </p:sp>
    </p:spTree>
    <p:extLst>
      <p:ext uri="{BB962C8B-B14F-4D97-AF65-F5344CB8AC3E}">
        <p14:creationId xmlns:p14="http://schemas.microsoft.com/office/powerpoint/2010/main" val="1144129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32"/>
            <a:ext cx="84582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Data for 2014NEIv2 has been computed and should be posted with documentation by the end of January</a:t>
            </a:r>
          </a:p>
          <a:p>
            <a:r>
              <a:rPr lang="en-US" dirty="0"/>
              <a:t>Seeded CDBs for emission factor mode modeling</a:t>
            </a:r>
          </a:p>
          <a:p>
            <a:pPr lvl="1"/>
            <a:r>
              <a:rPr lang="en-US" dirty="0"/>
              <a:t>For representative counties only</a:t>
            </a:r>
          </a:p>
          <a:p>
            <a:pPr lvl="1"/>
            <a:r>
              <a:rPr lang="en-US" dirty="0"/>
              <a:t>Includes small numbers in key fields so emission factors are generated for all potential source and road types</a:t>
            </a:r>
          </a:p>
          <a:p>
            <a:pPr lvl="1"/>
            <a:r>
              <a:rPr lang="en-US" dirty="0"/>
              <a:t>Age distributions averaged across represented counties</a:t>
            </a:r>
          </a:p>
          <a:p>
            <a:r>
              <a:rPr lang="en-US" dirty="0"/>
              <a:t>Unseeded CDBs for inventory mode modeling</a:t>
            </a:r>
          </a:p>
          <a:p>
            <a:pPr lvl="1"/>
            <a:r>
              <a:rPr lang="en-US" dirty="0"/>
              <a:t>For all counties</a:t>
            </a:r>
          </a:p>
          <a:p>
            <a:pPr lvl="1"/>
            <a:r>
              <a:rPr lang="en-US" dirty="0"/>
              <a:t>Includes county-specific activity data (including holes where they exist)</a:t>
            </a:r>
          </a:p>
          <a:p>
            <a:r>
              <a:rPr lang="en-US" dirty="0"/>
              <a:t>Activity data in SMOKE format (VPOP, VMT, hoteling)</a:t>
            </a:r>
          </a:p>
          <a:p>
            <a:pPr lvl="1"/>
            <a:r>
              <a:rPr lang="en-US" dirty="0"/>
              <a:t>Scripts to put activity into and get it out of CDBs</a:t>
            </a:r>
          </a:p>
          <a:p>
            <a:r>
              <a:rPr lang="en-US" dirty="0"/>
              <a:t>Other files updated such as those listed in 2014v1 TSD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 EPA OAQPS, Emission Inventory and Analysis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2014NEIv2 Coming Soon</a:t>
            </a:r>
          </a:p>
        </p:txBody>
      </p:sp>
    </p:spTree>
    <p:extLst>
      <p:ext uri="{BB962C8B-B14F-4D97-AF65-F5344CB8AC3E}">
        <p14:creationId xmlns:p14="http://schemas.microsoft.com/office/powerpoint/2010/main" val="2032372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32"/>
            <a:ext cx="8458200" cy="4767068"/>
          </a:xfrm>
        </p:spPr>
        <p:txBody>
          <a:bodyPr>
            <a:normAutofit/>
          </a:bodyPr>
          <a:lstStyle/>
          <a:p>
            <a:r>
              <a:rPr lang="en-US" dirty="0"/>
              <a:t>Package of scripts and ancillary data to run SMOKE-MOVES including rep. county and fuel mappings is currently available (courtesy UNC)</a:t>
            </a:r>
          </a:p>
          <a:p>
            <a:pPr lvl="1"/>
            <a:r>
              <a:rPr lang="en-US" dirty="0">
                <a:hlinkClick r:id="rId2"/>
              </a:rPr>
              <a:t>https://drive.google.com/drive/folders/1-UHPzfNS46fw1fjx0rOqzbC24s4-qoKr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2014 and 2015 emission factors are included</a:t>
            </a:r>
          </a:p>
          <a:p>
            <a:pPr lvl="1"/>
            <a:r>
              <a:rPr lang="en-US" dirty="0"/>
              <a:t>2016 will be added mid-February, including emissions for 14, 15, 16 in SMOKE Flat file format</a:t>
            </a:r>
          </a:p>
          <a:p>
            <a:pPr lvl="1"/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 EPA OAQPS, Emission Inventory and Analysis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31045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Modeling Platform for 2014v2</a:t>
            </a:r>
          </a:p>
        </p:txBody>
      </p:sp>
    </p:spTree>
    <p:extLst>
      <p:ext uri="{BB962C8B-B14F-4D97-AF65-F5344CB8AC3E}">
        <p14:creationId xmlns:p14="http://schemas.microsoft.com/office/powerpoint/2010/main" val="1537422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Review representative counties for potential changes</a:t>
            </a:r>
          </a:p>
          <a:p>
            <a:r>
              <a:rPr lang="en-US" dirty="0"/>
              <a:t>Review 2016 data for issues, once it has been provided</a:t>
            </a:r>
          </a:p>
          <a:p>
            <a:r>
              <a:rPr lang="en-US" dirty="0"/>
              <a:t>Review issues brought up to the workgroup</a:t>
            </a:r>
          </a:p>
          <a:p>
            <a:pPr lvl="1"/>
            <a:r>
              <a:rPr lang="en-US" dirty="0"/>
              <a:t>Distribution of hoteling hours as compared to known truck stops</a:t>
            </a:r>
          </a:p>
          <a:p>
            <a:pPr lvl="1"/>
            <a:r>
              <a:rPr lang="en-US" dirty="0"/>
              <a:t>Best practices for developing heavy-duty VMT and VPOP</a:t>
            </a:r>
          </a:p>
          <a:p>
            <a:pPr lvl="2"/>
            <a:r>
              <a:rPr lang="en-US" dirty="0"/>
              <a:t>E.g., checks of VMT/vehicle</a:t>
            </a:r>
          </a:p>
          <a:p>
            <a:pPr lvl="1"/>
            <a:r>
              <a:rPr lang="en-US" dirty="0"/>
              <a:t>Best practices for using IHS data for splitting VMT and VPOP </a:t>
            </a:r>
          </a:p>
          <a:p>
            <a:pPr lvl="1"/>
            <a:r>
              <a:rPr lang="en-US" dirty="0"/>
              <a:t>Best source of age distributions for 2016 – especially for heavy-duty vehicles</a:t>
            </a:r>
          </a:p>
          <a:p>
            <a:r>
              <a:rPr lang="en-US" dirty="0"/>
              <a:t>Review workgroup charge here: </a:t>
            </a:r>
            <a:r>
              <a:rPr lang="en-US" dirty="0">
                <a:hlinkClick r:id="rId2"/>
              </a:rPr>
              <a:t>https://drive.google.com/drive/u/0/folders/12UNpxNr8GlRDZmY3AKdEgm62qRy-vHCn</a:t>
            </a:r>
            <a:r>
              <a:rPr lang="en-US" dirty="0"/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 EPA OAQPS, Emission Inventory and Analysis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1920284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31"/>
            <a:ext cx="8458200" cy="492382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Alpha version: February, 2018</a:t>
            </a:r>
          </a:p>
          <a:p>
            <a:pPr lvl="1"/>
            <a:r>
              <a:rPr lang="en-US" dirty="0"/>
              <a:t>Composed using currently available components</a:t>
            </a:r>
          </a:p>
          <a:p>
            <a:pPr lvl="1"/>
            <a:r>
              <a:rPr lang="en-US" dirty="0"/>
              <a:t>2016 for </a:t>
            </a:r>
            <a:r>
              <a:rPr lang="en-US" dirty="0" err="1"/>
              <a:t>onroad</a:t>
            </a:r>
            <a:r>
              <a:rPr lang="en-US" dirty="0"/>
              <a:t>, nonroad, fires, </a:t>
            </a:r>
            <a:r>
              <a:rPr lang="en-US" dirty="0" err="1"/>
              <a:t>biogenics</a:t>
            </a:r>
            <a:endParaRPr lang="en-US" dirty="0"/>
          </a:p>
          <a:p>
            <a:pPr lvl="1"/>
            <a:r>
              <a:rPr lang="en-US" dirty="0"/>
              <a:t>Use 2014NEIv2 for the rest of the sectors</a:t>
            </a:r>
          </a:p>
          <a:p>
            <a:pPr lvl="1"/>
            <a:r>
              <a:rPr lang="en-US" dirty="0"/>
              <a:t>For EGUs, mixing 2014NEIv2 annual with 2016 CEMS in SMOKE is problematic (annual/hourly interactions)</a:t>
            </a:r>
          </a:p>
          <a:p>
            <a:pPr lvl="2"/>
            <a:r>
              <a:rPr lang="en-US" dirty="0"/>
              <a:t>EPA may be able to provide 2016 EGU point based on 2014v1</a:t>
            </a:r>
          </a:p>
          <a:p>
            <a:pPr lvl="2"/>
            <a:r>
              <a:rPr lang="en-US" dirty="0"/>
              <a:t>Draft 2016 point inventory should be available in March</a:t>
            </a:r>
          </a:p>
          <a:p>
            <a:r>
              <a:rPr lang="en-US" dirty="0"/>
              <a:t>Beta version: Summer, 2018</a:t>
            </a:r>
          </a:p>
          <a:p>
            <a:pPr lvl="1"/>
            <a:r>
              <a:rPr lang="en-US" dirty="0"/>
              <a:t>Will incorporate state inputs for key sectors and updates from workgroups available by that time</a:t>
            </a:r>
          </a:p>
          <a:p>
            <a:pPr lvl="1"/>
            <a:r>
              <a:rPr lang="en-US" dirty="0"/>
              <a:t>2023 and 2028 projections by fall</a:t>
            </a:r>
          </a:p>
          <a:p>
            <a:r>
              <a:rPr lang="en-US" dirty="0"/>
              <a:t>2016v1 final platform: Winter, 2019</a:t>
            </a:r>
          </a:p>
          <a:p>
            <a:pPr lvl="1"/>
            <a:r>
              <a:rPr lang="en-US" dirty="0"/>
              <a:t>Include final set up &amp; emissions for 2016, 2023, 2028</a:t>
            </a:r>
          </a:p>
          <a:p>
            <a:pPr marL="393192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 EPA OAQPS, Emission Inventory and Analysis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dirty="0"/>
              <a:t>Overall 2016 Development Plan</a:t>
            </a:r>
          </a:p>
        </p:txBody>
      </p:sp>
    </p:spTree>
    <p:extLst>
      <p:ext uri="{BB962C8B-B14F-4D97-AF65-F5344CB8AC3E}">
        <p14:creationId xmlns:p14="http://schemas.microsoft.com/office/powerpoint/2010/main" val="1362978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32"/>
            <a:ext cx="8229600" cy="492382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EPA is currently working on 2014NATAv2</a:t>
            </a:r>
          </a:p>
          <a:p>
            <a:pPr lvl="1"/>
            <a:r>
              <a:rPr lang="en-US" dirty="0"/>
              <a:t>Based on 2014NEIv2 – should be wrapped up this month</a:t>
            </a:r>
          </a:p>
          <a:p>
            <a:r>
              <a:rPr lang="en-US" dirty="0"/>
              <a:t>EPA is working on a 2015 modeling case</a:t>
            </a:r>
          </a:p>
          <a:p>
            <a:pPr lvl="1"/>
            <a:r>
              <a:rPr lang="en-US" dirty="0"/>
              <a:t>2015 for </a:t>
            </a:r>
            <a:r>
              <a:rPr lang="en-US" dirty="0" err="1"/>
              <a:t>onroad</a:t>
            </a:r>
            <a:r>
              <a:rPr lang="en-US" dirty="0"/>
              <a:t>, nonroad, </a:t>
            </a:r>
            <a:r>
              <a:rPr lang="en-US" dirty="0" err="1"/>
              <a:t>biogenics</a:t>
            </a:r>
            <a:r>
              <a:rPr lang="en-US" dirty="0"/>
              <a:t>, fires</a:t>
            </a:r>
          </a:p>
          <a:p>
            <a:pPr lvl="1"/>
            <a:r>
              <a:rPr lang="en-US" dirty="0"/>
              <a:t>2014NEIv2 for the rest of the U.S.</a:t>
            </a:r>
          </a:p>
          <a:p>
            <a:pPr lvl="1"/>
            <a:r>
              <a:rPr lang="en-US" dirty="0"/>
              <a:t>2013 for Canada, Interpolated data for Mexico</a:t>
            </a:r>
          </a:p>
          <a:p>
            <a:r>
              <a:rPr lang="en-US" dirty="0"/>
              <a:t>EPA has components of 2016 available</a:t>
            </a:r>
          </a:p>
          <a:p>
            <a:pPr lvl="1"/>
            <a:r>
              <a:rPr lang="en-US" dirty="0"/>
              <a:t>2016 for nonroad, </a:t>
            </a:r>
            <a:r>
              <a:rPr lang="en-US" dirty="0" err="1"/>
              <a:t>biogenics</a:t>
            </a:r>
            <a:r>
              <a:rPr lang="en-US" dirty="0"/>
              <a:t>, fires (draft)</a:t>
            </a:r>
          </a:p>
          <a:p>
            <a:pPr lvl="1"/>
            <a:r>
              <a:rPr lang="en-US" dirty="0"/>
              <a:t>2016 </a:t>
            </a:r>
            <a:r>
              <a:rPr lang="en-US" dirty="0" err="1"/>
              <a:t>onroad</a:t>
            </a:r>
            <a:r>
              <a:rPr lang="en-US" dirty="0"/>
              <a:t> </a:t>
            </a:r>
            <a:r>
              <a:rPr lang="en-US" b="1" i="1" dirty="0"/>
              <a:t>emission factors </a:t>
            </a:r>
            <a:r>
              <a:rPr lang="en-US" dirty="0"/>
              <a:t>compatible with 2014NEIv2 – plans for activity data discussed today</a:t>
            </a:r>
          </a:p>
          <a:p>
            <a:r>
              <a:rPr lang="en-US" dirty="0"/>
              <a:t>Goal: release emissions platform SMOKE INPUTS and scripts for ‘14, ‘15, and ‘16 in February</a:t>
            </a:r>
          </a:p>
          <a:p>
            <a:pPr lvl="1"/>
            <a:r>
              <a:rPr lang="en-US" dirty="0"/>
              <a:t>Processed AQM-ready emissions will not be available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944562"/>
          </a:xfrm>
        </p:spPr>
        <p:txBody>
          <a:bodyPr>
            <a:normAutofit fontScale="90000"/>
          </a:bodyPr>
          <a:lstStyle/>
          <a:p>
            <a:r>
              <a:rPr lang="en-US" dirty="0"/>
              <a:t>2014-16 Platform Release Plans</a:t>
            </a:r>
          </a:p>
        </p:txBody>
      </p:sp>
    </p:spTree>
    <p:extLst>
      <p:ext uri="{BB962C8B-B14F-4D97-AF65-F5344CB8AC3E}">
        <p14:creationId xmlns:p14="http://schemas.microsoft.com/office/powerpoint/2010/main" val="2075403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32"/>
            <a:ext cx="8229600" cy="507186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February 2018: alpha version of </a:t>
            </a:r>
            <a:r>
              <a:rPr lang="en-US" dirty="0" err="1"/>
              <a:t>onroad</a:t>
            </a:r>
            <a:endParaRPr lang="en-US" dirty="0"/>
          </a:p>
          <a:p>
            <a:pPr lvl="1"/>
            <a:r>
              <a:rPr lang="en-US" dirty="0"/>
              <a:t>2016 emission factors compatible with 2014 v2</a:t>
            </a:r>
          </a:p>
          <a:p>
            <a:pPr lvl="2"/>
            <a:r>
              <a:rPr lang="en-US" dirty="0"/>
              <a:t>Uses updated speeds, light-duty splits, fuels, temporal distn.</a:t>
            </a:r>
          </a:p>
          <a:p>
            <a:pPr lvl="2"/>
            <a:r>
              <a:rPr lang="en-US" dirty="0"/>
              <a:t>Age distributions consistent with 2014 (not projected)</a:t>
            </a:r>
          </a:p>
          <a:p>
            <a:pPr lvl="1"/>
            <a:r>
              <a:rPr lang="en-US" dirty="0"/>
              <a:t>2016 activity data to be quickly developed</a:t>
            </a:r>
          </a:p>
          <a:p>
            <a:r>
              <a:rPr lang="en-US" dirty="0"/>
              <a:t>April 2018</a:t>
            </a:r>
          </a:p>
          <a:p>
            <a:pPr lvl="1"/>
            <a:r>
              <a:rPr lang="en-US" dirty="0"/>
              <a:t>Receive any S/L desired changes to 2016 activity data and representative counties</a:t>
            </a:r>
          </a:p>
          <a:p>
            <a:pPr lvl="1"/>
            <a:r>
              <a:rPr lang="en-US" dirty="0"/>
              <a:t>Would anyone want to provide 2023 and 2028 activity data?</a:t>
            </a:r>
          </a:p>
          <a:p>
            <a:r>
              <a:rPr lang="en-US" dirty="0"/>
              <a:t>Summer 2018</a:t>
            </a:r>
          </a:p>
          <a:p>
            <a:pPr lvl="1"/>
            <a:r>
              <a:rPr lang="en-US" dirty="0"/>
              <a:t>Incorporate provided inputs into beta version*</a:t>
            </a:r>
          </a:p>
          <a:p>
            <a:pPr lvl="1"/>
            <a:r>
              <a:rPr lang="en-US" dirty="0"/>
              <a:t>Develop future year projections*</a:t>
            </a:r>
          </a:p>
          <a:p>
            <a:pPr marL="393192" lvl="1" indent="0">
              <a:buNone/>
            </a:pPr>
            <a:r>
              <a:rPr lang="en-US" dirty="0"/>
              <a:t>        * pending available resources</a:t>
            </a:r>
          </a:p>
          <a:p>
            <a:pPr marL="630936" lvl="2" indent="0">
              <a:buNone/>
            </a:pPr>
            <a:r>
              <a:rPr lang="en-US" dirty="0"/>
              <a:t>	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 EPA OAQPS, Emission Inventory and Analysis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2016 Platform Onroad Plans</a:t>
            </a:r>
          </a:p>
        </p:txBody>
      </p:sp>
    </p:spTree>
    <p:extLst>
      <p:ext uri="{BB962C8B-B14F-4D97-AF65-F5344CB8AC3E}">
        <p14:creationId xmlns:p14="http://schemas.microsoft.com/office/powerpoint/2010/main" val="1504030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466" y="140826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Activity Data Needs for Onroad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32" y="1143000"/>
            <a:ext cx="8665368" cy="498315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On-roadway emissions</a:t>
            </a:r>
          </a:p>
          <a:p>
            <a:pPr lvl="1"/>
            <a:r>
              <a:rPr lang="en-US" dirty="0"/>
              <a:t>Exhaust, evaporative, evaporative permeation, refueling, brake and tire wear</a:t>
            </a:r>
          </a:p>
          <a:p>
            <a:pPr lvl="1"/>
            <a:r>
              <a:rPr lang="en-US" i="1" dirty="0"/>
              <a:t>Primary inputs</a:t>
            </a:r>
            <a:r>
              <a:rPr lang="en-US" dirty="0"/>
              <a:t>: </a:t>
            </a:r>
            <a:r>
              <a:rPr lang="en-US" b="1" u="sng" dirty="0"/>
              <a:t>vehicle miles traveled </a:t>
            </a:r>
            <a:r>
              <a:rPr lang="en-US" dirty="0"/>
              <a:t>(VMT), average speeds, speed profiles, and temperature (gridded, hourly)</a:t>
            </a:r>
          </a:p>
          <a:p>
            <a:r>
              <a:rPr lang="en-US" dirty="0"/>
              <a:t>Off-network emissions (i.e. parked vehicles)</a:t>
            </a:r>
          </a:p>
          <a:p>
            <a:pPr lvl="1"/>
            <a:r>
              <a:rPr lang="en-US" dirty="0"/>
              <a:t>Exhaust, evaporative, evaporative permeation, refueling</a:t>
            </a:r>
          </a:p>
          <a:p>
            <a:pPr lvl="1"/>
            <a:r>
              <a:rPr lang="en-US" dirty="0"/>
              <a:t>Evaporative fuel vapor venting: hot soak (immediately after a trip) and diurnal (vehicle parked for a long period)</a:t>
            </a:r>
          </a:p>
          <a:p>
            <a:pPr lvl="1"/>
            <a:r>
              <a:rPr lang="en-US" i="1" dirty="0"/>
              <a:t>Primary inputs</a:t>
            </a:r>
            <a:r>
              <a:rPr lang="en-US" dirty="0"/>
              <a:t>: </a:t>
            </a:r>
            <a:r>
              <a:rPr lang="en-US" b="1" u="sng" dirty="0"/>
              <a:t>vehicle population </a:t>
            </a:r>
            <a:r>
              <a:rPr lang="en-US" dirty="0"/>
              <a:t>(VPOP) and Temperature (gridded, hourly, daily min/max)</a:t>
            </a:r>
          </a:p>
          <a:p>
            <a:r>
              <a:rPr lang="en-US" dirty="0"/>
              <a:t>Hoteling: </a:t>
            </a:r>
          </a:p>
          <a:p>
            <a:pPr lvl="1"/>
            <a:r>
              <a:rPr lang="en-US" dirty="0"/>
              <a:t>Extended idle and auxiliary power units (APU) for combination long-haul trucks</a:t>
            </a:r>
          </a:p>
          <a:p>
            <a:pPr lvl="1"/>
            <a:r>
              <a:rPr lang="en-US" i="1" dirty="0"/>
              <a:t>Primary inputs</a:t>
            </a:r>
            <a:r>
              <a:rPr lang="en-US" dirty="0"/>
              <a:t>: </a:t>
            </a:r>
            <a:r>
              <a:rPr lang="en-US" b="1" u="sng" dirty="0"/>
              <a:t>Hoteling hours</a:t>
            </a:r>
            <a:r>
              <a:rPr lang="en-US" b="1" dirty="0"/>
              <a:t> </a:t>
            </a:r>
            <a:r>
              <a:rPr lang="en-US" dirty="0"/>
              <a:t>and T (gridded, hourly)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14800" y="6405151"/>
            <a:ext cx="3687840" cy="365125"/>
          </a:xfrm>
        </p:spPr>
        <p:txBody>
          <a:bodyPr/>
          <a:lstStyle/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272" y="6407948"/>
            <a:ext cx="365760" cy="365125"/>
          </a:xfrm>
        </p:spPr>
        <p:txBody>
          <a:bodyPr/>
          <a:lstStyle/>
          <a:p>
            <a:fld id="{16D4B1CE-4584-4940-B22B-1A52A204CA1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445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B1CE-4584-4940-B22B-1A52A204CA1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933" y="151169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Onroad Emissions Preparation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56161" y="4098296"/>
            <a:ext cx="2836873" cy="20153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800" dirty="0"/>
              <a:t>Use representative EFs with county/ grid-specific activity data and hourly meteorology to create emissions for all counties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655706" y="1272817"/>
            <a:ext cx="1981200" cy="1084914"/>
          </a:xfrm>
          <a:prstGeom prst="roundRect">
            <a:avLst>
              <a:gd name="adj" fmla="val 28959"/>
            </a:avLst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dirty="0">
                <a:latin typeface="Times New Roman" pitchFamily="18" charset="0"/>
              </a:rPr>
              <a:t>Meteorological </a:t>
            </a:r>
            <a:br>
              <a:rPr kumimoji="1" lang="en-US" dirty="0">
                <a:latin typeface="Times New Roman" pitchFamily="18" charset="0"/>
              </a:rPr>
            </a:br>
            <a:r>
              <a:rPr kumimoji="1" lang="en-US" dirty="0">
                <a:latin typeface="Times New Roman" pitchFamily="18" charset="0"/>
              </a:rPr>
              <a:t>Preprocessor</a:t>
            </a:r>
            <a:br>
              <a:rPr kumimoji="1" lang="en-US" dirty="0">
                <a:latin typeface="Times New Roman" pitchFamily="18" charset="0"/>
              </a:rPr>
            </a:br>
            <a:r>
              <a:rPr kumimoji="1" lang="en-US" dirty="0">
                <a:latin typeface="Times New Roman" pitchFamily="18" charset="0"/>
              </a:rPr>
              <a:t>(Met4Moves)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6608978" y="1364455"/>
            <a:ext cx="2209800" cy="838200"/>
          </a:xfrm>
          <a:prstGeom prst="roundRect">
            <a:avLst>
              <a:gd name="adj" fmla="val 28959"/>
            </a:avLst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dirty="0">
                <a:solidFill>
                  <a:schemeClr val="bg1"/>
                </a:solidFill>
                <a:latin typeface="Times New Roman" pitchFamily="18" charset="0"/>
              </a:rPr>
              <a:t>MOVES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3613916" y="4330834"/>
            <a:ext cx="2209800" cy="838200"/>
          </a:xfrm>
          <a:prstGeom prst="roundRect">
            <a:avLst>
              <a:gd name="adj" fmla="val 28959"/>
            </a:avLst>
          </a:prstGeom>
          <a:solidFill>
            <a:srgbClr val="B61A0A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dirty="0">
                <a:solidFill>
                  <a:schemeClr val="bg1"/>
                </a:solidFill>
                <a:latin typeface="Times New Roman" pitchFamily="18" charset="0"/>
              </a:rPr>
              <a:t>SMOKE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194816" y="6192629"/>
            <a:ext cx="3048000" cy="533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400" dirty="0">
                <a:solidFill>
                  <a:srgbClr val="000000"/>
                </a:solidFill>
                <a:latin typeface="Times New Roman" pitchFamily="18" charset="0"/>
              </a:rPr>
              <a:t>AQ model-ready files</a:t>
            </a:r>
          </a:p>
        </p:txBody>
      </p:sp>
      <p:cxnSp>
        <p:nvCxnSpPr>
          <p:cNvPr id="13" name="Straight Arrow Connector 12"/>
          <p:cNvCxnSpPr>
            <a:stCxn id="7" idx="2"/>
          </p:cNvCxnSpPr>
          <p:nvPr/>
        </p:nvCxnSpPr>
        <p:spPr bwMode="auto">
          <a:xfrm>
            <a:off x="2646306" y="2357731"/>
            <a:ext cx="1295400" cy="820086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Right Arrow 19"/>
          <p:cNvSpPr/>
          <p:nvPr/>
        </p:nvSpPr>
        <p:spPr>
          <a:xfrm>
            <a:off x="3637178" y="1545484"/>
            <a:ext cx="2971800" cy="63672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cmpd="sng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3348286">
            <a:off x="2345310" y="3090255"/>
            <a:ext cx="2086840" cy="638763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cmpd="sng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7449904">
            <a:off x="4902863" y="2929705"/>
            <a:ext cx="2409782" cy="63672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cmpd="sng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5400000">
            <a:off x="4267474" y="5377795"/>
            <a:ext cx="873011" cy="63672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cmpd="sng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575205" y="2182211"/>
            <a:ext cx="2525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Temperature ranges,</a:t>
            </a:r>
          </a:p>
          <a:p>
            <a:r>
              <a:rPr lang="en-US" dirty="0"/>
              <a:t>rel. humidity</a:t>
            </a:r>
          </a:p>
        </p:txBody>
      </p:sp>
      <p:sp>
        <p:nvSpPr>
          <p:cNvPr id="26" name="TextBox 25"/>
          <p:cNvSpPr txBox="1"/>
          <p:nvPr/>
        </p:nvSpPr>
        <p:spPr>
          <a:xfrm rot="18273211">
            <a:off x="5959573" y="3207080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EF tables</a:t>
            </a:r>
          </a:p>
        </p:txBody>
      </p:sp>
      <p:sp>
        <p:nvSpPr>
          <p:cNvPr id="27" name="TextBox 26"/>
          <p:cNvSpPr txBox="1"/>
          <p:nvPr/>
        </p:nvSpPr>
        <p:spPr>
          <a:xfrm rot="3357269">
            <a:off x="2085019" y="3303739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Gridded met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905795" y="2324588"/>
            <a:ext cx="2074415" cy="192282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1600" dirty="0"/>
              <a:t>Run MOVES to get </a:t>
            </a:r>
            <a:r>
              <a:rPr lang="en-US" sz="1600" b="1" dirty="0"/>
              <a:t>emission factors </a:t>
            </a:r>
            <a:r>
              <a:rPr lang="en-US" sz="1600" dirty="0"/>
              <a:t>(EFs) for </a:t>
            </a:r>
            <a:r>
              <a:rPr lang="en-US" sz="1600" b="1" dirty="0"/>
              <a:t>representative counties </a:t>
            </a:r>
            <a:r>
              <a:rPr lang="en-US" sz="1600" dirty="0"/>
              <a:t>for each temperature and speed needed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77" y="1265385"/>
            <a:ext cx="120896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Hourly Met. Data </a:t>
            </a:r>
          </a:p>
          <a:p>
            <a:pPr algn="ctr"/>
            <a:r>
              <a:rPr lang="en-US" sz="1600" dirty="0"/>
              <a:t>from WRF*</a:t>
            </a:r>
          </a:p>
        </p:txBody>
      </p:sp>
      <p:cxnSp>
        <p:nvCxnSpPr>
          <p:cNvPr id="12" name="Straight Arrow Connector 11"/>
          <p:cNvCxnSpPr>
            <a:stCxn id="5" idx="3"/>
            <a:endCxn id="7" idx="1"/>
          </p:cNvCxnSpPr>
          <p:nvPr/>
        </p:nvCxnSpPr>
        <p:spPr>
          <a:xfrm flipV="1">
            <a:off x="1300437" y="1815274"/>
            <a:ext cx="355269" cy="97811"/>
          </a:xfrm>
          <a:prstGeom prst="straightConnector1">
            <a:avLst/>
          </a:prstGeom>
          <a:ln w="825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147682" y="4157822"/>
            <a:ext cx="1132395" cy="1184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Activity Data</a:t>
            </a:r>
          </a:p>
        </p:txBody>
      </p:sp>
      <p:sp>
        <p:nvSpPr>
          <p:cNvPr id="28" name="Right Arrow 27"/>
          <p:cNvSpPr/>
          <p:nvPr/>
        </p:nvSpPr>
        <p:spPr>
          <a:xfrm rot="10800000">
            <a:off x="5823928" y="4419334"/>
            <a:ext cx="1323752" cy="531319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cmpd="sng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03760" y="6567715"/>
            <a:ext cx="3687840" cy="365125"/>
          </a:xfrm>
        </p:spPr>
        <p:txBody>
          <a:bodyPr/>
          <a:lstStyle/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81039" y="5733840"/>
            <a:ext cx="23952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WRF = Weather </a:t>
            </a:r>
            <a:br>
              <a:rPr lang="en-US" dirty="0"/>
            </a:br>
            <a:r>
              <a:rPr lang="en-US" dirty="0"/>
              <a:t>  Research and </a:t>
            </a:r>
            <a:br>
              <a:rPr lang="en-US" dirty="0"/>
            </a:br>
            <a:r>
              <a:rPr lang="en-US" dirty="0"/>
              <a:t>  Forecasting model</a:t>
            </a:r>
          </a:p>
        </p:txBody>
      </p:sp>
    </p:spTree>
    <p:extLst>
      <p:ext uri="{BB962C8B-B14F-4D97-AF65-F5344CB8AC3E}">
        <p14:creationId xmlns:p14="http://schemas.microsoft.com/office/powerpoint/2010/main" val="2394014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4B1CE-4584-4940-B22B-1A52A204CA1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Representative Counties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219200"/>
            <a:ext cx="878443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/>
              <a:t>3000+ US counties are mapped to 303 representative counties according to: state, fuels, age distribution, ramp fraction, inspection &amp; maintenance (I/M) programs, and emissions standards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93692" y="6492877"/>
            <a:ext cx="3687840" cy="365125"/>
          </a:xfrm>
        </p:spPr>
        <p:txBody>
          <a:bodyPr/>
          <a:lstStyle/>
          <a:p>
            <a:r>
              <a:rPr lang="en-US" dirty="0"/>
              <a:t>US EPA OAQPS, Emission Inventory and Analysis Group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2" y="2140529"/>
            <a:ext cx="6104965" cy="47174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997332" y="2774568"/>
            <a:ext cx="220925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criteria for</a:t>
            </a:r>
          </a:p>
          <a:p>
            <a:r>
              <a:rPr lang="en-US" dirty="0"/>
              <a:t>selecting rep.</a:t>
            </a:r>
          </a:p>
          <a:p>
            <a:r>
              <a:rPr lang="en-US" dirty="0"/>
              <a:t>counties was </a:t>
            </a:r>
          </a:p>
          <a:p>
            <a:r>
              <a:rPr lang="en-US" dirty="0"/>
              <a:t>discussed on</a:t>
            </a:r>
          </a:p>
          <a:p>
            <a:r>
              <a:rPr lang="en-US" dirty="0"/>
              <a:t>MJO in June, 2017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selection</a:t>
            </a:r>
          </a:p>
          <a:p>
            <a:r>
              <a:rPr lang="en-US" dirty="0"/>
              <a:t>spreadsheet</a:t>
            </a:r>
          </a:p>
          <a:p>
            <a:r>
              <a:rPr lang="en-US" dirty="0"/>
              <a:t>will be available</a:t>
            </a:r>
          </a:p>
          <a:p>
            <a:r>
              <a:rPr lang="en-US" dirty="0"/>
              <a:t>with the v2</a:t>
            </a:r>
          </a:p>
          <a:p>
            <a:r>
              <a:rPr lang="en-US" dirty="0"/>
              <a:t>documentation </a:t>
            </a:r>
          </a:p>
        </p:txBody>
      </p:sp>
    </p:spTree>
    <p:extLst>
      <p:ext uri="{BB962C8B-B14F-4D97-AF65-F5344CB8AC3E}">
        <p14:creationId xmlns:p14="http://schemas.microsoft.com/office/powerpoint/2010/main" val="3947000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VMT Development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3581400" y="1371600"/>
            <a:ext cx="1676400" cy="228600"/>
          </a:xfrm>
          <a:prstGeom prst="flowChartTermina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2014 NEI VMT </a:t>
            </a:r>
          </a:p>
        </p:txBody>
      </p:sp>
      <p:sp>
        <p:nvSpPr>
          <p:cNvPr id="10" name="Flowchart: Process 9"/>
          <p:cNvSpPr/>
          <p:nvPr/>
        </p:nvSpPr>
        <p:spPr>
          <a:xfrm>
            <a:off x="3848100" y="1933323"/>
            <a:ext cx="1143000" cy="1083915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Use county population data to fill gaps in FHWA data</a:t>
            </a:r>
          </a:p>
        </p:txBody>
      </p:sp>
      <p:sp>
        <p:nvSpPr>
          <p:cNvPr id="11" name="Flowchart: Data 10"/>
          <p:cNvSpPr/>
          <p:nvPr/>
        </p:nvSpPr>
        <p:spPr>
          <a:xfrm>
            <a:off x="1242032" y="3647628"/>
            <a:ext cx="1845834" cy="789809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FHWA fractions (VM4) vehicle type by road type </a:t>
            </a:r>
          </a:p>
        </p:txBody>
      </p:sp>
      <p:sp>
        <p:nvSpPr>
          <p:cNvPr id="12" name="Flowchart: Data 11"/>
          <p:cNvSpPr/>
          <p:nvPr/>
        </p:nvSpPr>
        <p:spPr>
          <a:xfrm>
            <a:off x="1298489" y="2736671"/>
            <a:ext cx="1825713" cy="731002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County population data from U.S. Census</a:t>
            </a:r>
          </a:p>
        </p:txBody>
      </p:sp>
      <p:cxnSp>
        <p:nvCxnSpPr>
          <p:cNvPr id="15" name="Straight Arrow Connector 14"/>
          <p:cNvCxnSpPr>
            <a:stCxn id="11" idx="5"/>
            <a:endCxn id="39" idx="1"/>
          </p:cNvCxnSpPr>
          <p:nvPr/>
        </p:nvCxnSpPr>
        <p:spPr>
          <a:xfrm flipV="1">
            <a:off x="2903285" y="3630514"/>
            <a:ext cx="944817" cy="412019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2"/>
            <a:endCxn id="10" idx="0"/>
          </p:cNvCxnSpPr>
          <p:nvPr/>
        </p:nvCxnSpPr>
        <p:spPr>
          <a:xfrm>
            <a:off x="4419600" y="1600202"/>
            <a:ext cx="0" cy="33312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5"/>
            <a:endCxn id="10" idx="1"/>
          </p:cNvCxnSpPr>
          <p:nvPr/>
        </p:nvCxnSpPr>
        <p:spPr>
          <a:xfrm flipV="1">
            <a:off x="2941631" y="2475281"/>
            <a:ext cx="906471" cy="62689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Flowchart: Document 23"/>
          <p:cNvSpPr/>
          <p:nvPr/>
        </p:nvSpPr>
        <p:spPr>
          <a:xfrm>
            <a:off x="6096000" y="1943749"/>
            <a:ext cx="1219200" cy="1040155"/>
          </a:xfrm>
          <a:prstGeom prst="flowChart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VMT by county and road type</a:t>
            </a:r>
          </a:p>
        </p:txBody>
      </p:sp>
      <p:cxnSp>
        <p:nvCxnSpPr>
          <p:cNvPr id="26" name="Straight Arrow Connector 25"/>
          <p:cNvCxnSpPr>
            <a:stCxn id="10" idx="3"/>
            <a:endCxn id="24" idx="1"/>
          </p:cNvCxnSpPr>
          <p:nvPr/>
        </p:nvCxnSpPr>
        <p:spPr>
          <a:xfrm flipV="1">
            <a:off x="4991100" y="2463825"/>
            <a:ext cx="1104900" cy="1145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Flowchart: Data 33"/>
          <p:cNvSpPr/>
          <p:nvPr/>
        </p:nvSpPr>
        <p:spPr>
          <a:xfrm>
            <a:off x="1447800" y="1744801"/>
            <a:ext cx="1752600" cy="822931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County-level VMT (VM2) from FHWA by road type</a:t>
            </a:r>
          </a:p>
        </p:txBody>
      </p:sp>
      <p:cxnSp>
        <p:nvCxnSpPr>
          <p:cNvPr id="1028" name="Straight Arrow Connector 1027"/>
          <p:cNvCxnSpPr>
            <a:stCxn id="34" idx="5"/>
            <a:endCxn id="10" idx="1"/>
          </p:cNvCxnSpPr>
          <p:nvPr/>
        </p:nvCxnSpPr>
        <p:spPr>
          <a:xfrm>
            <a:off x="3025140" y="2156265"/>
            <a:ext cx="822960" cy="31901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Flowchart: Process 38"/>
          <p:cNvSpPr/>
          <p:nvPr/>
        </p:nvSpPr>
        <p:spPr>
          <a:xfrm>
            <a:off x="3848100" y="3218252"/>
            <a:ext cx="1143000" cy="824523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Allocate VMT by road type to HPMS vehicle types </a:t>
            </a:r>
          </a:p>
        </p:txBody>
      </p:sp>
      <p:sp>
        <p:nvSpPr>
          <p:cNvPr id="1033" name="TextBox 1032"/>
          <p:cNvSpPr txBox="1"/>
          <p:nvPr/>
        </p:nvSpPr>
        <p:spPr>
          <a:xfrm>
            <a:off x="1298487" y="1437024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Data used:</a:t>
            </a:r>
          </a:p>
        </p:txBody>
      </p:sp>
      <p:cxnSp>
        <p:nvCxnSpPr>
          <p:cNvPr id="1038" name="Straight Arrow Connector 1037"/>
          <p:cNvCxnSpPr>
            <a:stCxn id="10" idx="2"/>
            <a:endCxn id="39" idx="0"/>
          </p:cNvCxnSpPr>
          <p:nvPr/>
        </p:nvCxnSpPr>
        <p:spPr>
          <a:xfrm>
            <a:off x="4419600" y="3017236"/>
            <a:ext cx="0" cy="20101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Flowchart: Document 58"/>
          <p:cNvSpPr/>
          <p:nvPr/>
        </p:nvSpPr>
        <p:spPr>
          <a:xfrm>
            <a:off x="6096000" y="3074313"/>
            <a:ext cx="1219200" cy="1075834"/>
          </a:xfrm>
          <a:prstGeom prst="flowChart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VMT by county, road type, and HPMS vehicle type</a:t>
            </a:r>
          </a:p>
        </p:txBody>
      </p:sp>
      <p:cxnSp>
        <p:nvCxnSpPr>
          <p:cNvPr id="1049" name="Straight Arrow Connector 1048"/>
          <p:cNvCxnSpPr>
            <a:stCxn id="39" idx="3"/>
            <a:endCxn id="59" idx="1"/>
          </p:cNvCxnSpPr>
          <p:nvPr/>
        </p:nvCxnSpPr>
        <p:spPr>
          <a:xfrm flipV="1">
            <a:off x="4991100" y="3612230"/>
            <a:ext cx="1104900" cy="1828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Flowchart: Data 65"/>
          <p:cNvSpPr/>
          <p:nvPr/>
        </p:nvSpPr>
        <p:spPr>
          <a:xfrm>
            <a:off x="1109435" y="5595124"/>
            <a:ext cx="1847127" cy="685800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IHS fuel fractions</a:t>
            </a:r>
          </a:p>
        </p:txBody>
      </p:sp>
      <p:sp>
        <p:nvSpPr>
          <p:cNvPr id="68" name="Flowchart: Process 67"/>
          <p:cNvSpPr/>
          <p:nvPr/>
        </p:nvSpPr>
        <p:spPr>
          <a:xfrm>
            <a:off x="3848100" y="4355201"/>
            <a:ext cx="1214532" cy="93415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Distribute VMT to MOVES vehicle types</a:t>
            </a:r>
          </a:p>
        </p:txBody>
      </p:sp>
      <p:sp>
        <p:nvSpPr>
          <p:cNvPr id="69" name="Flowchart: Process 68"/>
          <p:cNvSpPr/>
          <p:nvPr/>
        </p:nvSpPr>
        <p:spPr>
          <a:xfrm>
            <a:off x="3848100" y="5529474"/>
            <a:ext cx="1231894" cy="1023726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Distribute VMT to MOVES fuel types and road types</a:t>
            </a:r>
          </a:p>
        </p:txBody>
      </p:sp>
      <p:sp>
        <p:nvSpPr>
          <p:cNvPr id="80" name="Flowchart: Document 79"/>
          <p:cNvSpPr/>
          <p:nvPr/>
        </p:nvSpPr>
        <p:spPr>
          <a:xfrm>
            <a:off x="6102752" y="4213517"/>
            <a:ext cx="1219200" cy="1075834"/>
          </a:xfrm>
          <a:prstGeom prst="flowChart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VMT by county, road type, and MOVES vehicle type</a:t>
            </a:r>
          </a:p>
        </p:txBody>
      </p:sp>
      <p:sp>
        <p:nvSpPr>
          <p:cNvPr id="81" name="Flowchart: Document 80"/>
          <p:cNvSpPr/>
          <p:nvPr/>
        </p:nvSpPr>
        <p:spPr>
          <a:xfrm>
            <a:off x="6102752" y="5406803"/>
            <a:ext cx="1219200" cy="1075834"/>
          </a:xfrm>
          <a:prstGeom prst="flowChart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VMT by county, MOVES road type, vehicle type, and fuel type</a:t>
            </a:r>
          </a:p>
        </p:txBody>
      </p:sp>
      <p:cxnSp>
        <p:nvCxnSpPr>
          <p:cNvPr id="56" name="Straight Arrow Connector 55"/>
          <p:cNvCxnSpPr>
            <a:endCxn id="68" idx="1"/>
          </p:cNvCxnSpPr>
          <p:nvPr/>
        </p:nvCxnSpPr>
        <p:spPr>
          <a:xfrm flipV="1">
            <a:off x="2771849" y="4822278"/>
            <a:ext cx="1076253" cy="16855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2"/>
          </p:cNvCxnSpPr>
          <p:nvPr/>
        </p:nvCxnSpPr>
        <p:spPr>
          <a:xfrm>
            <a:off x="4419600" y="4042773"/>
            <a:ext cx="0" cy="31242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66" idx="5"/>
            <a:endCxn id="69" idx="1"/>
          </p:cNvCxnSpPr>
          <p:nvPr/>
        </p:nvCxnSpPr>
        <p:spPr>
          <a:xfrm>
            <a:off x="2771849" y="5938026"/>
            <a:ext cx="1076253" cy="10331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endCxn id="80" idx="1"/>
          </p:cNvCxnSpPr>
          <p:nvPr/>
        </p:nvCxnSpPr>
        <p:spPr>
          <a:xfrm flipV="1">
            <a:off x="5055320" y="4751434"/>
            <a:ext cx="1047432" cy="1780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5078277" y="5811834"/>
            <a:ext cx="101772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>
            <a:off x="4452474" y="5273033"/>
            <a:ext cx="2007" cy="25644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Flowchart: Data 31"/>
          <p:cNvSpPr/>
          <p:nvPr/>
        </p:nvSpPr>
        <p:spPr>
          <a:xfrm>
            <a:off x="1127760" y="4698828"/>
            <a:ext cx="1847127" cy="685800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IHS 2014 </a:t>
            </a:r>
            <a:br>
              <a:rPr lang="en-US" sz="1050" dirty="0">
                <a:solidFill>
                  <a:schemeClr val="bg1"/>
                </a:solidFill>
              </a:rPr>
            </a:br>
            <a:r>
              <a:rPr lang="en-US" sz="1050" dirty="0">
                <a:solidFill>
                  <a:schemeClr val="bg1"/>
                </a:solidFill>
              </a:rPr>
              <a:t>vehicle populations</a:t>
            </a:r>
          </a:p>
        </p:txBody>
      </p:sp>
    </p:spTree>
    <p:extLst>
      <p:ext uri="{BB962C8B-B14F-4D97-AF65-F5344CB8AC3E}">
        <p14:creationId xmlns:p14="http://schemas.microsoft.com/office/powerpoint/2010/main" val="309973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/>
          <a:lstStyle/>
          <a:p>
            <a:r>
              <a:rPr lang="en-US" dirty="0"/>
              <a:t>Our preliminary 2016 VMT developed last summer used AEO 2017 to project to year 2016 by fuel and vehicle </a:t>
            </a:r>
          </a:p>
          <a:p>
            <a:r>
              <a:rPr lang="en-US" dirty="0"/>
              <a:t>Update: FHWA has recently released some of their data for 2016</a:t>
            </a:r>
          </a:p>
          <a:p>
            <a:pPr lvl="1"/>
            <a:r>
              <a:rPr lang="en-US" dirty="0">
                <a:hlinkClick r:id="rId2"/>
              </a:rPr>
              <a:t>https://www.fhwa.dot.gov/policyinformation/statistics/2016/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VM-2 data has vehicle miles traveled by state</a:t>
            </a:r>
          </a:p>
          <a:p>
            <a:pPr lvl="2"/>
            <a:r>
              <a:rPr lang="en-US" dirty="0"/>
              <a:t>Includes Urban/Rural and “Functional System” (i.e., road type)</a:t>
            </a:r>
          </a:p>
          <a:p>
            <a:pPr lvl="2"/>
            <a:r>
              <a:rPr lang="en-US" dirty="0"/>
              <a:t>FHWA provided </a:t>
            </a:r>
            <a:r>
              <a:rPr lang="en-US" b="1" dirty="0"/>
              <a:t>county-specific</a:t>
            </a:r>
            <a:r>
              <a:rPr lang="en-US" dirty="0"/>
              <a:t> VM-2 data to EPA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 EPA OAQPS, Emission Inventory and Analysis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Data Available for 2016</a:t>
            </a:r>
          </a:p>
        </p:txBody>
      </p:sp>
    </p:spTree>
    <p:extLst>
      <p:ext uri="{BB962C8B-B14F-4D97-AF65-F5344CB8AC3E}">
        <p14:creationId xmlns:p14="http://schemas.microsoft.com/office/powerpoint/2010/main" val="3378172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0.xml"/></Relationships>
</file>

<file path=customXml/_rels/item1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1.xml"/></Relationships>
</file>

<file path=customXml/_rels/item1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2.xml"/></Relationships>
</file>

<file path=customXml/_rels/item1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3.xml"/></Relationships>
</file>

<file path=customXml/_rels/item1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4.xml"/></Relationships>
</file>

<file path=customXml/_rels/item10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5.xml"/></Relationships>
</file>

<file path=customXml/_rels/item10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6.xml"/></Relationships>
</file>

<file path=customXml/_rels/item10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7.xml"/></Relationships>
</file>

<file path=customXml/_rels/item10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8.xml"/></Relationships>
</file>

<file path=customXml/_rels/item10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9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0.xml"/></Relationships>
</file>

<file path=customXml/_rels/item1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1.xml"/></Relationships>
</file>

<file path=customXml/_rels/item1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2.xml"/></Relationships>
</file>

<file path=customXml/_rels/item1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3.xml"/></Relationships>
</file>

<file path=customXml/_rels/item1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4.xml"/></Relationships>
</file>

<file path=customXml/_rels/item1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5.xml"/></Relationships>
</file>

<file path=customXml/_rels/item1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6.xml"/></Relationships>
</file>

<file path=customXml/_rels/item1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7.xml"/></Relationships>
</file>

<file path=customXml/_rels/item1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8.xml"/></Relationships>
</file>

<file path=customXml/_rels/item1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9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0.xml"/></Relationships>
</file>

<file path=customXml/_rels/item1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1.xml"/></Relationships>
</file>

<file path=customXml/_rels/item1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2.xml"/></Relationships>
</file>

<file path=customXml/_rels/item1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3.xml"/></Relationships>
</file>

<file path=customXml/_rels/item1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4.xml"/></Relationships>
</file>

<file path=customXml/_rels/item1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5.xml"/></Relationships>
</file>

<file path=customXml/_rels/item1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6.xml"/></Relationships>
</file>

<file path=customXml/_rels/item1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7.xml"/></Relationships>
</file>

<file path=customXml/_rels/item1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8.xml"/></Relationships>
</file>

<file path=customXml/_rels/item1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9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0.xml"/></Relationships>
</file>

<file path=customXml/_rels/item1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1.xml"/></Relationships>
</file>

<file path=customXml/_rels/item1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2.xml"/></Relationships>
</file>

<file path=customXml/_rels/item1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3.xml"/></Relationships>
</file>

<file path=customXml/_rels/item1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4.xml"/></Relationships>
</file>

<file path=customXml/_rels/item1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5.xml"/></Relationships>
</file>

<file path=customXml/_rels/item1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6.xml"/></Relationships>
</file>

<file path=customXml/_rels/item1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7.xml"/></Relationships>
</file>

<file path=customXml/_rels/item1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8.xml"/></Relationships>
</file>

<file path=customXml/_rels/item1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9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0.xml"/></Relationships>
</file>

<file path=customXml/_rels/item1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1.xml"/></Relationships>
</file>

<file path=customXml/_rels/item1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2.xml"/></Relationships>
</file>

<file path=customXml/_rels/item1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3.xml"/></Relationships>
</file>

<file path=customXml/_rels/item1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4.xml"/></Relationships>
</file>

<file path=customXml/_rels/item1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5.xml"/></Relationships>
</file>

<file path=customXml/_rels/item1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6.xml"/></Relationships>
</file>

<file path=customXml/_rels/item1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7.xml"/></Relationships>
</file>

<file path=customXml/_rels/item1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8.xml"/></Relationships>
</file>

<file path=customXml/_rels/item1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9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0.xml"/></Relationships>
</file>

<file path=customXml/_rels/item1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1.xml"/></Relationships>
</file>

<file path=customXml/_rels/item1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2.xml"/></Relationships>
</file>

<file path=customXml/_rels/item1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3.xml"/></Relationships>
</file>

<file path=customXml/_rels/item1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4.xml"/></Relationships>
</file>

<file path=customXml/_rels/item1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5.xml"/></Relationships>
</file>

<file path=customXml/_rels/item1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6.xml"/></Relationships>
</file>

<file path=customXml/_rels/item1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7.xml"/></Relationships>
</file>

<file path=customXml/_rels/item1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8.xml"/></Relationships>
</file>

<file path=customXml/_rels/item1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9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0.xml"/></Relationships>
</file>

<file path=customXml/_rels/item1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1.xml"/></Relationships>
</file>

<file path=customXml/_rels/item1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2.xml"/></Relationships>
</file>

<file path=customXml/_rels/item1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3.xml"/></Relationships>
</file>

<file path=customXml/_rels/item1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4.xml"/></Relationships>
</file>

<file path=customXml/_rels/item1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5.xml"/></Relationships>
</file>

<file path=customXml/_rels/item1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6.xml"/></Relationships>
</file>

<file path=customXml/_rels/item1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7.xml"/></Relationships>
</file>

<file path=customXml/_rels/item1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8.xml"/></Relationships>
</file>

<file path=customXml/_rels/item1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9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0.xml"/></Relationships>
</file>

<file path=customXml/_rels/item1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1.xml"/></Relationships>
</file>

<file path=customXml/_rels/item1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2.xml"/></Relationships>
</file>

<file path=customXml/_rels/item1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3.xml"/></Relationships>
</file>

<file path=customXml/_rels/item1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4.xml"/></Relationships>
</file>

<file path=customXml/_rels/item1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5.xml"/></Relationships>
</file>

<file path=customXml/_rels/item1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6.xml"/></Relationships>
</file>

<file path=customXml/_rels/item1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7.xml"/></Relationships>
</file>

<file path=customXml/_rels/item1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8.xml"/></Relationships>
</file>

<file path=customXml/_rels/item1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9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0.xml"/></Relationships>
</file>

<file path=customXml/_rels/item1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1.xml"/></Relationships>
</file>

<file path=customXml/_rels/item1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2.xml"/></Relationships>
</file>

<file path=customXml/_rels/item1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3.xml"/></Relationships>
</file>

<file path=customXml/_rels/item1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4.xml"/></Relationships>
</file>

<file path=customXml/_rels/item1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5.xml"/></Relationships>
</file>

<file path=customXml/_rels/item1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6.xml"/></Relationships>
</file>

<file path=customXml/_rels/item1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7.xml"/></Relationships>
</file>

<file path=customXml/_rels/item1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8.xml"/></Relationships>
</file>

<file path=customXml/_rels/item1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9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1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0.xml"/></Relationships>
</file>

<file path=customXml/_rels/item1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1.xml"/></Relationships>
</file>

<file path=customXml/_rels/item1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2.xml"/></Relationships>
</file>

<file path=customXml/_rels/item1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3.xml"/></Relationships>
</file>

<file path=customXml/_rels/item1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4.xml"/></Relationships>
</file>

<file path=customXml/_rels/item1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5.xml"/></Relationships>
</file>

<file path=customXml/_rels/item1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6.xml"/></Relationships>
</file>

<file path=customXml/_rels/item1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7.xml"/></Relationships>
</file>

<file path=customXml/_rels/item1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8.xml"/></Relationships>
</file>

<file path=customXml/_rels/item1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0.xml"/></Relationships>
</file>

<file path=customXml/_rels/item2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1.xml"/></Relationships>
</file>

<file path=customXml/_rels/item2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2.xml"/></Relationships>
</file>

<file path=customXml/_rels/item2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3.xml"/></Relationships>
</file>

<file path=customXml/_rels/item2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4.xml"/></Relationships>
</file>

<file path=customXml/_rels/item20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5.xml"/></Relationships>
</file>

<file path=customXml/_rels/item20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6.xml"/></Relationships>
</file>

<file path=customXml/_rels/item20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7.xml"/></Relationships>
</file>

<file path=customXml/_rels/item20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8.xml"/></Relationships>
</file>

<file path=customXml/_rels/item20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9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0.xml"/></Relationships>
</file>

<file path=customXml/_rels/item2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1.xml"/></Relationships>
</file>

<file path=customXml/_rels/item2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2.xml"/></Relationships>
</file>

<file path=customXml/_rels/item2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3.xml"/></Relationships>
</file>

<file path=customXml/_rels/item2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4.xml"/></Relationships>
</file>

<file path=customXml/_rels/item2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5.xml"/></Relationships>
</file>

<file path=customXml/_rels/item2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6.xml"/></Relationships>
</file>

<file path=customXml/_rels/item2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7.xml"/></Relationships>
</file>

<file path=customXml/_rels/item2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8.xml"/></Relationships>
</file>

<file path=customXml/_rels/item2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9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0.xml"/></Relationships>
</file>

<file path=customXml/_rels/item2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1.xml"/></Relationships>
</file>

<file path=customXml/_rels/item2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2.xml"/></Relationships>
</file>

<file path=customXml/_rels/item2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3.xml"/></Relationships>
</file>

<file path=customXml/_rels/item2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4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7.xml"/></Relationships>
</file>

<file path=customXml/_rels/item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8.xml"/></Relationships>
</file>

<file path=customXml/_rels/item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9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0.xml"/></Relationships>
</file>

<file path=customXml/_rels/item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1.xml"/></Relationships>
</file>

<file path=customXml/_rels/item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2.xml"/></Relationships>
</file>

<file path=customXml/_rels/item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3.xml"/></Relationships>
</file>

<file path=customXml/_rels/item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4.xml"/></Relationships>
</file>

<file path=customXml/_rels/item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5.xml"/></Relationships>
</file>

<file path=customXml/_rels/item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6.xml"/></Relationships>
</file>

<file path=customXml/_rels/item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7.xml"/></Relationships>
</file>

<file path=customXml/_rels/item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8.xml"/></Relationships>
</file>

<file path=customXml/_rels/item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9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0.xml"/></Relationships>
</file>

<file path=customXml/_rels/item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1.xml"/></Relationships>
</file>

<file path=customXml/_rels/item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2.xml"/></Relationships>
</file>

<file path=customXml/_rels/item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3.xml"/></Relationships>
</file>

<file path=customXml/_rels/item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4.xml"/></Relationships>
</file>

<file path=customXml/_rels/item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5.xml"/></Relationships>
</file>

<file path=customXml/_rels/item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6.xml"/></Relationships>
</file>

<file path=customXml/_rels/item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7.xml"/></Relationships>
</file>

<file path=customXml/_rels/item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8.xml"/></Relationships>
</file>

<file path=customXml/_rels/item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9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_rels/item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0.xml"/></Relationships>
</file>

<file path=customXml/_rels/item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1.xml"/></Relationships>
</file>

<file path=customXml/_rels/item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2.xml"/></Relationships>
</file>

<file path=customXml/_rels/item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3.xml"/></Relationships>
</file>

<file path=customXml/_rels/item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4.xml"/></Relationships>
</file>

<file path=customXml/_rels/item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5.xml"/></Relationships>
</file>

<file path=customXml/_rels/item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6.xml"/></Relationships>
</file>

<file path=customXml/_rels/item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7.xml"/></Relationships>
</file>

<file path=customXml/_rels/item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8.xml"/></Relationships>
</file>

<file path=customXml/_rels/item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00.xml><?xml version="1.0" encoding="utf-8"?>
<EsriMapsInfo xmlns="ESRI.ArcGIS.Mapping.OfficeIntegration.PowerPointInfo">
  <Version>Version1</Version>
  <RequiresSignIn>False</RequiresSignIn>
</EsriMapsInfo>
</file>

<file path=customXml/item101.xml><?xml version="1.0" encoding="utf-8"?>
<EsriMapsInfo xmlns="ESRI.ArcGIS.Mapping.OfficeIntegration.PowerPointInfo">
  <Version>Version1</Version>
  <RequiresSignIn>False</RequiresSignIn>
</EsriMapsInfo>
</file>

<file path=customXml/item102.xml><?xml version="1.0" encoding="utf-8"?>
<EsriMapsInfo xmlns="ESRI.ArcGIS.Mapping.OfficeIntegration.PowerPointInfo">
  <Version>Version1</Version>
  <RequiresSignIn>False</RequiresSignIn>
</EsriMapsInfo>
</file>

<file path=customXml/item103.xml><?xml version="1.0" encoding="utf-8"?>
<EsriMapsInfo xmlns="ESRI.ArcGIS.Mapping.OfficeIntegration.PowerPointInfo">
  <Version>Version1</Version>
  <RequiresSignIn>False</RequiresSignIn>
</EsriMapsInfo>
</file>

<file path=customXml/item104.xml><?xml version="1.0" encoding="utf-8"?>
<EsriMapsInfo xmlns="ESRI.ArcGIS.Mapping.OfficeIntegration.PowerPointInfo">
  <Version>Version1</Version>
  <RequiresSignIn>False</RequiresSignIn>
</EsriMapsInfo>
</file>

<file path=customXml/item105.xml><?xml version="1.0" encoding="utf-8"?>
<EsriMapsInfo xmlns="ESRI.ArcGIS.Mapping.OfficeIntegration.PowerPointInfo">
  <Version>Version1</Version>
  <RequiresSignIn>False</RequiresSignIn>
</EsriMapsInfo>
</file>

<file path=customXml/item106.xml><?xml version="1.0" encoding="utf-8"?>
<EsriMapsInfo xmlns="ESRI.ArcGIS.Mapping.OfficeIntegration.PowerPointInfo">
  <Version>Version1</Version>
  <RequiresSignIn>False</RequiresSignIn>
</EsriMapsInfo>
</file>

<file path=customXml/item107.xml><?xml version="1.0" encoding="utf-8"?>
<EsriMapsInfo xmlns="ESRI.ArcGIS.Mapping.OfficeIntegration.PowerPointInfo">
  <Version>Version1</Version>
  <RequiresSignIn>False</RequiresSignIn>
</EsriMapsInfo>
</file>

<file path=customXml/item108.xml><?xml version="1.0" encoding="utf-8"?>
<EsriMapsInfo xmlns="ESRI.ArcGIS.Mapping.OfficeIntegration.PowerPointInfo">
  <Version>Version1</Version>
  <RequiresSignIn>False</RequiresSignIn>
</EsriMapsInfo>
</file>

<file path=customXml/item109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10.xml><?xml version="1.0" encoding="utf-8"?>
<EsriMapsInfo xmlns="ESRI.ArcGIS.Mapping.OfficeIntegration.PowerPointInfo">
  <Version>Version1</Version>
  <RequiresSignIn>False</RequiresSignIn>
</EsriMapsInfo>
</file>

<file path=customXml/item111.xml><?xml version="1.0" encoding="utf-8"?>
<EsriMapsInfo xmlns="ESRI.ArcGIS.Mapping.OfficeIntegration.PowerPointInfo">
  <Version>Version1</Version>
  <RequiresSignIn>False</RequiresSignIn>
</EsriMapsInfo>
</file>

<file path=customXml/item112.xml><?xml version="1.0" encoding="utf-8"?>
<EsriMapsInfo xmlns="ESRI.ArcGIS.Mapping.OfficeIntegration.PowerPointInfo">
  <Version>Version1</Version>
  <RequiresSignIn>False</RequiresSignIn>
</EsriMapsInfo>
</file>

<file path=customXml/item113.xml><?xml version="1.0" encoding="utf-8"?>
<EsriMapsInfo xmlns="ESRI.ArcGIS.Mapping.OfficeIntegration.PowerPointInfo">
  <Version>Version1</Version>
  <RequiresSignIn>False</RequiresSignIn>
</EsriMapsInfo>
</file>

<file path=customXml/item114.xml><?xml version="1.0" encoding="utf-8"?>
<EsriMapsInfo xmlns="ESRI.ArcGIS.Mapping.OfficeIntegration.PowerPointInfo">
  <Version>Version1</Version>
  <RequiresSignIn>False</RequiresSignIn>
</EsriMapsInfo>
</file>

<file path=customXml/item115.xml><?xml version="1.0" encoding="utf-8"?>
<EsriMapsInfo xmlns="ESRI.ArcGIS.Mapping.OfficeIntegration.PowerPointInfo">
  <Version>Version1</Version>
  <RequiresSignIn>False</RequiresSignIn>
</EsriMapsInfo>
</file>

<file path=customXml/item116.xml><?xml version="1.0" encoding="utf-8"?>
<EsriMapsInfo xmlns="ESRI.ArcGIS.Mapping.OfficeIntegration.PowerPointInfo">
  <Version>Version1</Version>
  <RequiresSignIn>False</RequiresSignIn>
</EsriMapsInfo>
</file>

<file path=customXml/item117.xml><?xml version="1.0" encoding="utf-8"?>
<EsriMapsInfo xmlns="ESRI.ArcGIS.Mapping.OfficeIntegration.PowerPointInfo">
  <Version>Version1</Version>
  <RequiresSignIn>False</RequiresSignIn>
</EsriMapsInfo>
</file>

<file path=customXml/item118.xml><?xml version="1.0" encoding="utf-8"?>
<EsriMapsInfo xmlns="ESRI.ArcGIS.Mapping.OfficeIntegration.PowerPointInfo">
  <Version>Version1</Version>
  <RequiresSignIn>False</RequiresSignIn>
</EsriMapsInfo>
</file>

<file path=customXml/item119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20.xml><?xml version="1.0" encoding="utf-8"?>
<EsriMapsInfo xmlns="ESRI.ArcGIS.Mapping.OfficeIntegration.PowerPointInfo">
  <Version>Version1</Version>
  <RequiresSignIn>False</RequiresSignIn>
</EsriMapsInfo>
</file>

<file path=customXml/item121.xml><?xml version="1.0" encoding="utf-8"?>
<EsriMapsInfo xmlns="ESRI.ArcGIS.Mapping.OfficeIntegration.PowerPointInfo">
  <Version>Version1</Version>
  <RequiresSignIn>False</RequiresSignIn>
</EsriMapsInfo>
</file>

<file path=customXml/item122.xml><?xml version="1.0" encoding="utf-8"?>
<EsriMapsInfo xmlns="ESRI.ArcGIS.Mapping.OfficeIntegration.PowerPointInfo">
  <Version>Version1</Version>
  <RequiresSignIn>False</RequiresSignIn>
</EsriMapsInfo>
</file>

<file path=customXml/item123.xml><?xml version="1.0" encoding="utf-8"?>
<EsriMapsInfo xmlns="ESRI.ArcGIS.Mapping.OfficeIntegration.PowerPointInfo">
  <Version>Version1</Version>
  <RequiresSignIn>False</RequiresSignIn>
</EsriMapsInfo>
</file>

<file path=customXml/item124.xml><?xml version="1.0" encoding="utf-8"?>
<EsriMapsInfo xmlns="ESRI.ArcGIS.Mapping.OfficeIntegration.PowerPointInfo">
  <Version>Version1</Version>
  <RequiresSignIn>False</RequiresSignIn>
</EsriMapsInfo>
</file>

<file path=customXml/item125.xml><?xml version="1.0" encoding="utf-8"?>
<EsriMapsInfo xmlns="ESRI.ArcGIS.Mapping.OfficeIntegration.PowerPointInfo">
  <Version>Version1</Version>
  <RequiresSignIn>False</RequiresSignIn>
</EsriMapsInfo>
</file>

<file path=customXml/item126.xml><?xml version="1.0" encoding="utf-8"?>
<EsriMapsInfo xmlns="ESRI.ArcGIS.Mapping.OfficeIntegration.PowerPointInfo">
  <Version>Version1</Version>
  <RequiresSignIn>False</RequiresSignIn>
</EsriMapsInfo>
</file>

<file path=customXml/item127.xml><?xml version="1.0" encoding="utf-8"?>
<EsriMapsInfo xmlns="ESRI.ArcGIS.Mapping.OfficeIntegration.PowerPointInfo">
  <Version>Version1</Version>
  <RequiresSignIn>False</RequiresSignIn>
</EsriMapsInfo>
</file>

<file path=customXml/item128.xml><?xml version="1.0" encoding="utf-8"?>
<EsriMapsInfo xmlns="ESRI.ArcGIS.Mapping.OfficeIntegration.PowerPointInfo">
  <Version>Version1</Version>
  <RequiresSignIn>False</RequiresSignIn>
</EsriMapsInfo>
</file>

<file path=customXml/item129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30.xml><?xml version="1.0" encoding="utf-8"?>
<EsriMapsInfo xmlns="ESRI.ArcGIS.Mapping.OfficeIntegration.PowerPointInfo">
  <Version>Version1</Version>
  <RequiresSignIn>False</RequiresSignIn>
</EsriMapsInfo>
</file>

<file path=customXml/item131.xml><?xml version="1.0" encoding="utf-8"?>
<EsriMapsInfo xmlns="ESRI.ArcGIS.Mapping.OfficeIntegration.PowerPointInfo">
  <Version>Version1</Version>
  <RequiresSignIn>False</RequiresSignIn>
</EsriMapsInfo>
</file>

<file path=customXml/item132.xml><?xml version="1.0" encoding="utf-8"?>
<EsriMapsInfo xmlns="ESRI.ArcGIS.Mapping.OfficeIntegration.PowerPointInfo">
  <Version>Version1</Version>
  <RequiresSignIn>False</RequiresSignIn>
</EsriMapsInfo>
</file>

<file path=customXml/item133.xml><?xml version="1.0" encoding="utf-8"?>
<EsriMapsInfo xmlns="ESRI.ArcGIS.Mapping.OfficeIntegration.PowerPointInfo">
  <Version>Version1</Version>
  <RequiresSignIn>False</RequiresSignIn>
</EsriMapsInfo>
</file>

<file path=customXml/item134.xml><?xml version="1.0" encoding="utf-8"?>
<EsriMapsInfo xmlns="ESRI.ArcGIS.Mapping.OfficeIntegration.PowerPointInfo">
  <Version>Version1</Version>
  <RequiresSignIn>False</RequiresSignIn>
</EsriMapsInfo>
</file>

<file path=customXml/item135.xml><?xml version="1.0" encoding="utf-8"?>
<EsriMapsInfo xmlns="ESRI.ArcGIS.Mapping.OfficeIntegration.PowerPointInfo">
  <Version>Version1</Version>
  <RequiresSignIn>False</RequiresSignIn>
</EsriMapsInfo>
</file>

<file path=customXml/item136.xml><?xml version="1.0" encoding="utf-8"?>
<EsriMapsInfo xmlns="ESRI.ArcGIS.Mapping.OfficeIntegration.PowerPointInfo">
  <Version>Version1</Version>
  <RequiresSignIn>False</RequiresSignIn>
</EsriMapsInfo>
</file>

<file path=customXml/item137.xml><?xml version="1.0" encoding="utf-8"?>
<EsriMapsInfo xmlns="ESRI.ArcGIS.Mapping.OfficeIntegration.PowerPointInfo">
  <Version>Version1</Version>
  <RequiresSignIn>False</RequiresSignIn>
</EsriMapsInfo>
</file>

<file path=customXml/item138.xml><?xml version="1.0" encoding="utf-8"?>
<EsriMapsInfo xmlns="ESRI.ArcGIS.Mapping.OfficeIntegration.PowerPointInfo">
  <Version>Version1</Version>
  <RequiresSignIn>False</RequiresSignIn>
</EsriMapsInfo>
</file>

<file path=customXml/item139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40.xml><?xml version="1.0" encoding="utf-8"?>
<EsriMapsInfo xmlns="ESRI.ArcGIS.Mapping.OfficeIntegration.PowerPointInfo">
  <Version>Version1</Version>
  <RequiresSignIn>False</RequiresSignIn>
</EsriMapsInfo>
</file>

<file path=customXml/item141.xml><?xml version="1.0" encoding="utf-8"?>
<EsriMapsInfo xmlns="ESRI.ArcGIS.Mapping.OfficeIntegration.PowerPointInfo">
  <Version>Version1</Version>
  <RequiresSignIn>False</RequiresSignIn>
</EsriMapsInfo>
</file>

<file path=customXml/item142.xml><?xml version="1.0" encoding="utf-8"?>
<EsriMapsInfo xmlns="ESRI.ArcGIS.Mapping.OfficeIntegration.PowerPointInfo">
  <Version>Version1</Version>
  <RequiresSignIn>False</RequiresSignIn>
</EsriMapsInfo>
</file>

<file path=customXml/item143.xml><?xml version="1.0" encoding="utf-8"?>
<EsriMapsInfo xmlns="ESRI.ArcGIS.Mapping.OfficeIntegration.PowerPointInfo">
  <Version>Version1</Version>
  <RequiresSignIn>False</RequiresSignIn>
</EsriMapsInfo>
</file>

<file path=customXml/item144.xml><?xml version="1.0" encoding="utf-8"?>
<EsriMapsInfo xmlns="ESRI.ArcGIS.Mapping.OfficeIntegration.PowerPointInfo">
  <Version>Version1</Version>
  <RequiresSignIn>False</RequiresSignIn>
</EsriMapsInfo>
</file>

<file path=customXml/item145.xml><?xml version="1.0" encoding="utf-8"?>
<EsriMapsInfo xmlns="ESRI.ArcGIS.Mapping.OfficeIntegration.PowerPointInfo">
  <Version>Version1</Version>
  <RequiresSignIn>False</RequiresSignIn>
</EsriMapsInfo>
</file>

<file path=customXml/item146.xml><?xml version="1.0" encoding="utf-8"?>
<EsriMapsInfo xmlns="ESRI.ArcGIS.Mapping.OfficeIntegration.PowerPointInfo">
  <Version>Version1</Version>
  <RequiresSignIn>False</RequiresSignIn>
</EsriMapsInfo>
</file>

<file path=customXml/item147.xml><?xml version="1.0" encoding="utf-8"?>
<EsriMapsInfo xmlns="ESRI.ArcGIS.Mapping.OfficeIntegration.PowerPointInfo">
  <Version>Version1</Version>
  <RequiresSignIn>False</RequiresSignIn>
</EsriMapsInfo>
</file>

<file path=customXml/item148.xml><?xml version="1.0" encoding="utf-8"?>
<EsriMapsInfo xmlns="ESRI.ArcGIS.Mapping.OfficeIntegration.PowerPointInfo">
  <Version>Version1</Version>
  <RequiresSignIn>False</RequiresSignIn>
</EsriMapsInfo>
</file>

<file path=customXml/item149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50.xml><?xml version="1.0" encoding="utf-8"?>
<EsriMapsInfo xmlns="ESRI.ArcGIS.Mapping.OfficeIntegration.PowerPointInfo">
  <Version>Version1</Version>
  <RequiresSignIn>False</RequiresSignIn>
</EsriMapsInfo>
</file>

<file path=customXml/item151.xml><?xml version="1.0" encoding="utf-8"?>
<EsriMapsInfo xmlns="ESRI.ArcGIS.Mapping.OfficeIntegration.PowerPointInfo">
  <Version>Version1</Version>
  <RequiresSignIn>False</RequiresSignIn>
</EsriMapsInfo>
</file>

<file path=customXml/item152.xml><?xml version="1.0" encoding="utf-8"?>
<EsriMapsInfo xmlns="ESRI.ArcGIS.Mapping.OfficeIntegration.PowerPointInfo">
  <Version>Version1</Version>
  <RequiresSignIn>False</RequiresSignIn>
</EsriMapsInfo>
</file>

<file path=customXml/item153.xml><?xml version="1.0" encoding="utf-8"?>
<EsriMapsInfo xmlns="ESRI.ArcGIS.Mapping.OfficeIntegration.PowerPointInfo">
  <Version>Version1</Version>
  <RequiresSignIn>False</RequiresSignIn>
</EsriMapsInfo>
</file>

<file path=customXml/item154.xml><?xml version="1.0" encoding="utf-8"?>
<EsriMapsInfo xmlns="ESRI.ArcGIS.Mapping.OfficeIntegration.PowerPointInfo">
  <Version>Version1</Version>
  <RequiresSignIn>False</RequiresSignIn>
</EsriMapsInfo>
</file>

<file path=customXml/item155.xml><?xml version="1.0" encoding="utf-8"?>
<EsriMapsInfo xmlns="ESRI.ArcGIS.Mapping.OfficeIntegration.PowerPointInfo">
  <Version>Version1</Version>
  <RequiresSignIn>False</RequiresSignIn>
</EsriMapsInfo>
</file>

<file path=customXml/item156.xml><?xml version="1.0" encoding="utf-8"?>
<EsriMapsInfo xmlns="ESRI.ArcGIS.Mapping.OfficeIntegration.PowerPointInfo">
  <Version>Version1</Version>
  <RequiresSignIn>False</RequiresSignIn>
</EsriMapsInfo>
</file>

<file path=customXml/item157.xml><?xml version="1.0" encoding="utf-8"?>
<EsriMapsInfo xmlns="ESRI.ArcGIS.Mapping.OfficeIntegration.PowerPointInfo">
  <Version>Version1</Version>
  <RequiresSignIn>False</RequiresSignIn>
</EsriMapsInfo>
</file>

<file path=customXml/item158.xml><?xml version="1.0" encoding="utf-8"?>
<EsriMapsInfo xmlns="ESRI.ArcGIS.Mapping.OfficeIntegration.PowerPointInfo">
  <Version>Version1</Version>
  <RequiresSignIn>False</RequiresSignIn>
</EsriMapsInfo>
</file>

<file path=customXml/item159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60.xml><?xml version="1.0" encoding="utf-8"?>
<EsriMapsInfo xmlns="ESRI.ArcGIS.Mapping.OfficeIntegration.PowerPointInfo">
  <Version>Version1</Version>
  <RequiresSignIn>False</RequiresSignIn>
</EsriMapsInfo>
</file>

<file path=customXml/item161.xml><?xml version="1.0" encoding="utf-8"?>
<EsriMapsInfo xmlns="ESRI.ArcGIS.Mapping.OfficeIntegration.PowerPointInfo">
  <Version>Version1</Version>
  <RequiresSignIn>False</RequiresSignIn>
</EsriMapsInfo>
</file>

<file path=customXml/item162.xml><?xml version="1.0" encoding="utf-8"?>
<EsriMapsInfo xmlns="ESRI.ArcGIS.Mapping.OfficeIntegration.PowerPointInfo">
  <Version>Version1</Version>
  <RequiresSignIn>False</RequiresSignIn>
</EsriMapsInfo>
</file>

<file path=customXml/item163.xml><?xml version="1.0" encoding="utf-8"?>
<EsriMapsInfo xmlns="ESRI.ArcGIS.Mapping.OfficeIntegration.PowerPointInfo">
  <Version>Version1</Version>
  <RequiresSignIn>False</RequiresSignIn>
</EsriMapsInfo>
</file>

<file path=customXml/item164.xml><?xml version="1.0" encoding="utf-8"?>
<EsriMapsInfo xmlns="ESRI.ArcGIS.Mapping.OfficeIntegration.PowerPointInfo">
  <Version>Version1</Version>
  <RequiresSignIn>False</RequiresSignIn>
</EsriMapsInfo>
</file>

<file path=customXml/item165.xml><?xml version="1.0" encoding="utf-8"?>
<EsriMapsInfo xmlns="ESRI.ArcGIS.Mapping.OfficeIntegration.PowerPointInfo">
  <Version>Version1</Version>
  <RequiresSignIn>False</RequiresSignIn>
</EsriMapsInfo>
</file>

<file path=customXml/item166.xml><?xml version="1.0" encoding="utf-8"?>
<EsriMapsInfo xmlns="ESRI.ArcGIS.Mapping.OfficeIntegration.PowerPointInfo">
  <Version>Version1</Version>
  <RequiresSignIn>False</RequiresSignIn>
</EsriMapsInfo>
</file>

<file path=customXml/item167.xml><?xml version="1.0" encoding="utf-8"?>
<EsriMapsInfo xmlns="ESRI.ArcGIS.Mapping.OfficeIntegration.PowerPointInfo">
  <Version>Version1</Version>
  <RequiresSignIn>False</RequiresSignIn>
</EsriMapsInfo>
</file>

<file path=customXml/item168.xml><?xml version="1.0" encoding="utf-8"?>
<EsriMapsInfo xmlns="ESRI.ArcGIS.Mapping.OfficeIntegration.PowerPointInfo">
  <Version>Version1</Version>
  <RequiresSignIn>False</RequiresSignIn>
</EsriMapsInfo>
</file>

<file path=customXml/item169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70.xml><?xml version="1.0" encoding="utf-8"?>
<EsriMapsInfo xmlns="ESRI.ArcGIS.Mapping.OfficeIntegration.PowerPointInfo">
  <Version>Version1</Version>
  <RequiresSignIn>False</RequiresSignIn>
</EsriMapsInfo>
</file>

<file path=customXml/item171.xml><?xml version="1.0" encoding="utf-8"?>
<EsriMapsInfo xmlns="ESRI.ArcGIS.Mapping.OfficeIntegration.PowerPointInfo">
  <Version>Version1</Version>
  <RequiresSignIn>False</RequiresSignIn>
</EsriMapsInfo>
</file>

<file path=customXml/item172.xml><?xml version="1.0" encoding="utf-8"?>
<EsriMapsInfo xmlns="ESRI.ArcGIS.Mapping.OfficeIntegration.PowerPointInfo">
  <Version>Version1</Version>
  <RequiresSignIn>False</RequiresSignIn>
</EsriMapsInfo>
</file>

<file path=customXml/item173.xml><?xml version="1.0" encoding="utf-8"?>
<EsriMapsInfo xmlns="ESRI.ArcGIS.Mapping.OfficeIntegration.PowerPointInfo">
  <Version>Version1</Version>
  <RequiresSignIn>False</RequiresSignIn>
</EsriMapsInfo>
</file>

<file path=customXml/item174.xml><?xml version="1.0" encoding="utf-8"?>
<EsriMapsInfo xmlns="ESRI.ArcGIS.Mapping.OfficeIntegration.PowerPointInfo">
  <Version>Version1</Version>
  <RequiresSignIn>False</RequiresSignIn>
</EsriMapsInfo>
</file>

<file path=customXml/item175.xml><?xml version="1.0" encoding="utf-8"?>
<EsriMapsInfo xmlns="ESRI.ArcGIS.Mapping.OfficeIntegration.PowerPointInfo">
  <Version>Version1</Version>
  <RequiresSignIn>False</RequiresSignIn>
</EsriMapsInfo>
</file>

<file path=customXml/item176.xml><?xml version="1.0" encoding="utf-8"?>
<EsriMapsInfo xmlns="ESRI.ArcGIS.Mapping.OfficeIntegration.PowerPointInfo">
  <Version>Version1</Version>
  <RequiresSignIn>False</RequiresSignIn>
</EsriMapsInfo>
</file>

<file path=customXml/item177.xml><?xml version="1.0" encoding="utf-8"?>
<EsriMapsInfo xmlns="ESRI.ArcGIS.Mapping.OfficeIntegration.PowerPointInfo">
  <Version>Version1</Version>
  <RequiresSignIn>False</RequiresSignIn>
</EsriMapsInfo>
</file>

<file path=customXml/item178.xml><?xml version="1.0" encoding="utf-8"?>
<EsriMapsInfo xmlns="ESRI.ArcGIS.Mapping.OfficeIntegration.PowerPointInfo">
  <Version>Version1</Version>
  <RequiresSignIn>False</RequiresSignIn>
</EsriMapsInfo>
</file>

<file path=customXml/item179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80.xml><?xml version="1.0" encoding="utf-8"?>
<EsriMapsInfo xmlns="ESRI.ArcGIS.Mapping.OfficeIntegration.PowerPointInfo">
  <Version>Version1</Version>
  <RequiresSignIn>False</RequiresSignIn>
</EsriMapsInfo>
</file>

<file path=customXml/item181.xml><?xml version="1.0" encoding="utf-8"?>
<EsriMapsInfo xmlns="ESRI.ArcGIS.Mapping.OfficeIntegration.PowerPointInfo">
  <Version>Version1</Version>
  <RequiresSignIn>False</RequiresSignIn>
</EsriMapsInfo>
</file>

<file path=customXml/item182.xml><?xml version="1.0" encoding="utf-8"?>
<EsriMapsInfo xmlns="ESRI.ArcGIS.Mapping.OfficeIntegration.PowerPointInfo">
  <Version>Version1</Version>
  <RequiresSignIn>False</RequiresSignIn>
</EsriMapsInfo>
</file>

<file path=customXml/item183.xml><?xml version="1.0" encoding="utf-8"?>
<EsriMapsInfo xmlns="ESRI.ArcGIS.Mapping.OfficeIntegration.PowerPointInfo">
  <Version>Version1</Version>
  <RequiresSignIn>False</RequiresSignIn>
</EsriMapsInfo>
</file>

<file path=customXml/item184.xml><?xml version="1.0" encoding="utf-8"?>
<EsriMapsInfo xmlns="ESRI.ArcGIS.Mapping.OfficeIntegration.PowerPointInfo">
  <Version>Version1</Version>
  <RequiresSignIn>False</RequiresSignIn>
</EsriMapsInfo>
</file>

<file path=customXml/item185.xml><?xml version="1.0" encoding="utf-8"?>
<EsriMapsInfo xmlns="ESRI.ArcGIS.Mapping.OfficeIntegration.PowerPointInfo">
  <Version>Version1</Version>
  <RequiresSignIn>False</RequiresSignIn>
</EsriMapsInfo>
</file>

<file path=customXml/item186.xml><?xml version="1.0" encoding="utf-8"?>
<EsriMapsInfo xmlns="ESRI.ArcGIS.Mapping.OfficeIntegration.PowerPointInfo">
  <Version>Version1</Version>
  <RequiresSignIn>False</RequiresSignIn>
</EsriMapsInfo>
</file>

<file path=customXml/item187.xml><?xml version="1.0" encoding="utf-8"?>
<EsriMapsInfo xmlns="ESRI.ArcGIS.Mapping.OfficeIntegration.PowerPointInfo">
  <Version>Version1</Version>
  <RequiresSignIn>False</RequiresSignIn>
</EsriMapsInfo>
</file>

<file path=customXml/item188.xml><?xml version="1.0" encoding="utf-8"?>
<EsriMapsInfo xmlns="ESRI.ArcGIS.Mapping.OfficeIntegration.PowerPointInfo">
  <Version>Version1</Version>
  <RequiresSignIn>False</RequiresSignIn>
</EsriMapsInfo>
</file>

<file path=customXml/item189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190.xml><?xml version="1.0" encoding="utf-8"?>
<EsriMapsInfo xmlns="ESRI.ArcGIS.Mapping.OfficeIntegration.PowerPointInfo">
  <Version>Version1</Version>
  <RequiresSignIn>False</RequiresSignIn>
</EsriMapsInfo>
</file>

<file path=customXml/item191.xml><?xml version="1.0" encoding="utf-8"?>
<EsriMapsInfo xmlns="ESRI.ArcGIS.Mapping.OfficeIntegration.PowerPointInfo">
  <Version>Version1</Version>
  <RequiresSignIn>False</RequiresSignIn>
</EsriMapsInfo>
</file>

<file path=customXml/item192.xml><?xml version="1.0" encoding="utf-8"?>
<EsriMapsInfo xmlns="ESRI.ArcGIS.Mapping.OfficeIntegration.PowerPointInfo">
  <Version>Version1</Version>
  <RequiresSignIn>False</RequiresSignIn>
</EsriMapsInfo>
</file>

<file path=customXml/item193.xml><?xml version="1.0" encoding="utf-8"?>
<EsriMapsInfo xmlns="ESRI.ArcGIS.Mapping.OfficeIntegration.PowerPointInfo">
  <Version>Version1</Version>
  <RequiresSignIn>False</RequiresSignIn>
</EsriMapsInfo>
</file>

<file path=customXml/item194.xml><?xml version="1.0" encoding="utf-8"?>
<EsriMapsInfo xmlns="ESRI.ArcGIS.Mapping.OfficeIntegration.PowerPointInfo">
  <Version>Version1</Version>
  <RequiresSignIn>False</RequiresSignIn>
</EsriMapsInfo>
</file>

<file path=customXml/item195.xml><?xml version="1.0" encoding="utf-8"?>
<EsriMapsInfo xmlns="ESRI.ArcGIS.Mapping.OfficeIntegration.PowerPointInfo">
  <Version>Version1</Version>
  <RequiresSignIn>False</RequiresSignIn>
</EsriMapsInfo>
</file>

<file path=customXml/item196.xml><?xml version="1.0" encoding="utf-8"?>
<EsriMapsInfo xmlns="ESRI.ArcGIS.Mapping.OfficeIntegration.PowerPointInfo">
  <Version>Version1</Version>
  <RequiresSignIn>False</RequiresSignIn>
</EsriMapsInfo>
</file>

<file path=customXml/item197.xml><?xml version="1.0" encoding="utf-8"?>
<EsriMapsInfo xmlns="ESRI.ArcGIS.Mapping.OfficeIntegration.PowerPointInfo">
  <Version>Version1</Version>
  <RequiresSignIn>False</RequiresSignIn>
</EsriMapsInfo>
</file>

<file path=customXml/item198.xml><?xml version="1.0" encoding="utf-8"?>
<EsriMapsInfo xmlns="ESRI.ArcGIS.Mapping.OfficeIntegration.PowerPointInfo">
  <Version>Version1</Version>
  <RequiresSignIn>False</RequiresSignIn>
</EsriMapsInfo>
</file>

<file path=customXml/item19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00.xml><?xml version="1.0" encoding="utf-8"?>
<EsriMapsInfo xmlns="ESRI.ArcGIS.Mapping.OfficeIntegration.PowerPointInfo">
  <Version>Version1</Version>
  <RequiresSignIn>False</RequiresSignIn>
</EsriMapsInfo>
</file>

<file path=customXml/item201.xml><?xml version="1.0" encoding="utf-8"?>
<EsriMapsInfo xmlns="ESRI.ArcGIS.Mapping.OfficeIntegration.PowerPointInfo">
  <Version>Version1</Version>
  <RequiresSignIn>False</RequiresSignIn>
</EsriMapsInfo>
</file>

<file path=customXml/item202.xml><?xml version="1.0" encoding="utf-8"?>
<EsriMapsInfo xmlns="ESRI.ArcGIS.Mapping.OfficeIntegration.PowerPointInfo">
  <Version>Version1</Version>
  <RequiresSignIn>False</RequiresSignIn>
</EsriMapsInfo>
</file>

<file path=customXml/item203.xml><?xml version="1.0" encoding="utf-8"?>
<EsriMapsInfo xmlns="ESRI.ArcGIS.Mapping.OfficeIntegration.PowerPointInfo">
  <Version>Version1</Version>
  <RequiresSignIn>False</RequiresSignIn>
</EsriMapsInfo>
</file>

<file path=customXml/item204.xml><?xml version="1.0" encoding="utf-8"?>
<EsriMapsInfo xmlns="ESRI.ArcGIS.Mapping.OfficeIntegration.PowerPointInfo">
  <Version>Version1</Version>
  <RequiresSignIn>False</RequiresSignIn>
</EsriMapsInfo>
</file>

<file path=customXml/item205.xml><?xml version="1.0" encoding="utf-8"?>
<EsriMapsInfo xmlns="ESRI.ArcGIS.Mapping.OfficeIntegration.PowerPointInfo">
  <Version>Version1</Version>
  <RequiresSignIn>False</RequiresSignIn>
</EsriMapsInfo>
</file>

<file path=customXml/item206.xml><?xml version="1.0" encoding="utf-8"?>
<EsriMapsInfo xmlns="ESRI.ArcGIS.Mapping.OfficeIntegration.PowerPointInfo">
  <Version>Version1</Version>
  <RequiresSignIn>False</RequiresSignIn>
</EsriMapsInfo>
</file>

<file path=customXml/item207.xml><?xml version="1.0" encoding="utf-8"?>
<EsriMapsInfo xmlns="ESRI.ArcGIS.Mapping.OfficeIntegration.PowerPointInfo">
  <Version>Version1</Version>
  <RequiresSignIn>False</RequiresSignIn>
</EsriMapsInfo>
</file>

<file path=customXml/item208.xml><?xml version="1.0" encoding="utf-8"?>
<EsriMapsInfo xmlns="ESRI.ArcGIS.Mapping.OfficeIntegration.PowerPointInfo">
  <Version>Version1</Version>
  <RequiresSignIn>False</RequiresSignIn>
</EsriMapsInfo>
</file>

<file path=customXml/item209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EsriMapsInfo xmlns="ESRI.ArcGIS.Mapping.OfficeIntegration.PowerPointInfo">
  <Version>Version1</Version>
  <RequiresSignIn>False</RequiresSignIn>
</EsriMapsInfo>
</file>

<file path=customXml/item210.xml><?xml version="1.0" encoding="utf-8"?>
<EsriMapsInfo xmlns="ESRI.ArcGIS.Mapping.OfficeIntegration.PowerPointInfo">
  <Version>Version1</Version>
  <RequiresSignIn>False</RequiresSignIn>
</EsriMapsInfo>
</file>

<file path=customXml/item211.xml><?xml version="1.0" encoding="utf-8"?>
<EsriMapsInfo xmlns="ESRI.ArcGIS.Mapping.OfficeIntegration.PowerPointInfo">
  <Version>Version1</Version>
  <RequiresSignIn>False</RequiresSignIn>
</EsriMapsInfo>
</file>

<file path=customXml/item212.xml><?xml version="1.0" encoding="utf-8"?>
<EsriMapsInfo xmlns="ESRI.ArcGIS.Mapping.OfficeIntegration.PowerPointInfo">
  <Version>Version1</Version>
  <RequiresSignIn>False</RequiresSignIn>
</EsriMapsInfo>
</file>

<file path=customXml/item213.xml><?xml version="1.0" encoding="utf-8"?>
<EsriMapsInfo xmlns="ESRI.ArcGIS.Mapping.OfficeIntegration.PowerPointInfo">
  <Version>Version1</Version>
  <RequiresSignIn>False</RequiresSignIn>
</EsriMapsInfo>
</file>

<file path=customXml/item214.xml><?xml version="1.0" encoding="utf-8"?>
<EsriMapsInfo xmlns="ESRI.ArcGIS.Mapping.OfficeIntegration.PowerPointInfo">
  <Version>Version1</Version>
  <RequiresSignIn>False</RequiresSignIn>
</EsriMapsInfo>
</file>

<file path=customXml/item215.xml><?xml version="1.0" encoding="utf-8"?>
<EsriMapsInfo xmlns="ESRI.ArcGIS.Mapping.OfficeIntegration.PowerPointInfo">
  <Version>Version1</Version>
  <RequiresSignIn>False</RequiresSignIn>
</EsriMapsInfo>
</file>

<file path=customXml/item216.xml><?xml version="1.0" encoding="utf-8"?>
<EsriMapsInfo xmlns="ESRI.ArcGIS.Mapping.OfficeIntegration.PowerPointInfo">
  <Version>Version1</Version>
  <RequiresSignIn>False</RequiresSignIn>
</EsriMapsInfo>
</file>

<file path=customXml/item217.xml><?xml version="1.0" encoding="utf-8"?>
<EsriMapsInfo xmlns="ESRI.ArcGIS.Mapping.OfficeIntegration.PowerPointInfo">
  <Version>Version1</Version>
  <RequiresSignIn>False</RequiresSignIn>
</EsriMapsInfo>
</file>

<file path=customXml/item218.xml><?xml version="1.0" encoding="utf-8"?>
<EsriMapsInfo xmlns="ESRI.ArcGIS.Mapping.OfficeIntegration.PowerPointInfo">
  <Version>Version1</Version>
  <RequiresSignIn>False</RequiresSignIn>
</EsriMapsInfo>
</file>

<file path=customXml/item219.xml><?xml version="1.0" encoding="utf-8"?>
<EsriMapsInfo xmlns="ESRI.ArcGIS.Mapping.OfficeIntegration.PowerPointInfo">
  <Version>Version1</Version>
  <RequiresSignIn>False</RequiresSignIn>
</EsriMapsInfo>
</file>

<file path=customXml/item22.xml><?xml version="1.0" encoding="utf-8"?>
<EsriMapsInfo xmlns="ESRI.ArcGIS.Mapping.OfficeIntegration.PowerPointInfo">
  <Version>Version1</Version>
  <RequiresSignIn>False</RequiresSignIn>
</EsriMapsInfo>
</file>

<file path=customXml/item220.xml><?xml version="1.0" encoding="utf-8"?>
<EsriMapsInfo xmlns="ESRI.ArcGIS.Mapping.OfficeIntegration.PowerPointInfo">
  <Version>Version1</Version>
  <RequiresSignIn>False</RequiresSignIn>
</EsriMapsInfo>
</file>

<file path=customXml/item221.xml><?xml version="1.0" encoding="utf-8"?>
<EsriMapsInfo xmlns="ESRI.ArcGIS.Mapping.OfficeIntegration.PowerPointInfo">
  <Version>Version1</Version>
  <RequiresSignIn>False</RequiresSignIn>
</EsriMapsInfo>
</file>

<file path=customXml/item222.xml><?xml version="1.0" encoding="utf-8"?>
<EsriMapsInfo xmlns="ESRI.ArcGIS.Mapping.OfficeIntegration.PowerPointInfo">
  <Version>Version1</Version>
  <RequiresSignIn>False</RequiresSignIn>
</EsriMapsInfo>
</file>

<file path=customXml/item223.xml><?xml version="1.0" encoding="utf-8"?>
<EsriMapsInfo xmlns="ESRI.ArcGIS.Mapping.OfficeIntegration.PowerPointInfo">
  <Version>Version1</Version>
  <RequiresSignIn>False</RequiresSignIn>
</EsriMapsInfo>
</file>

<file path=customXml/item224.xml><?xml version="1.0" encoding="utf-8"?>
<EsriMapsInfo xmlns="ESRI.ArcGIS.Mapping.OfficeIntegration.PowerPointInfo">
  <Version>Version1</Version>
  <RequiresSignIn>False</RequiresSignIn>
</EsriMapsInfo>
</file>

<file path=customXml/item23.xml><?xml version="1.0" encoding="utf-8"?>
<EsriMapsInfo xmlns="ESRI.ArcGIS.Mapping.OfficeIntegration.PowerPointInfo">
  <Version>Version1</Version>
  <RequiresSignIn>False</RequiresSignIn>
</EsriMapsInfo>
</file>

<file path=customXml/item24.xml><?xml version="1.0" encoding="utf-8"?>
<EsriMapsInfo xmlns="ESRI.ArcGIS.Mapping.OfficeIntegration.PowerPointInfo">
  <Version>Version1</Version>
  <RequiresSignIn>False</RequiresSignIn>
</EsriMapsInfo>
</file>

<file path=customXml/item25.xml><?xml version="1.0" encoding="utf-8"?>
<EsriMapsInfo xmlns="ESRI.ArcGIS.Mapping.OfficeIntegration.PowerPointInfo">
  <Version>Version1</Version>
  <RequiresSignIn>False</RequiresSignIn>
</EsriMapsInfo>
</file>

<file path=customXml/item26.xml><?xml version="1.0" encoding="utf-8"?>
<EsriMapsInfo xmlns="ESRI.ArcGIS.Mapping.OfficeIntegration.PowerPointInfo">
  <Version>Version1</Version>
  <RequiresSignIn>False</RequiresSignIn>
</EsriMapsInfo>
</file>

<file path=customXml/item27.xml><?xml version="1.0" encoding="utf-8"?>
<EsriMapsInfo xmlns="ESRI.ArcGIS.Mapping.OfficeIntegration.PowerPointInfo">
  <Version>Version1</Version>
  <RequiresSignIn>False</RequiresSignIn>
</EsriMapsInfo>
</file>

<file path=customXml/item28.xml><?xml version="1.0" encoding="utf-8"?>
<EsriMapsInfo xmlns="ESRI.ArcGIS.Mapping.OfficeIntegration.PowerPointInfo">
  <Version>Version1</Version>
  <RequiresSignIn>False</RequiresSignIn>
</EsriMapsInfo>
</file>

<file path=customXml/item29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30.xml><?xml version="1.0" encoding="utf-8"?>
<EsriMapsInfo xmlns="ESRI.ArcGIS.Mapping.OfficeIntegration.PowerPointInfo">
  <Version>Version1</Version>
  <RequiresSignIn>False</RequiresSignIn>
</EsriMapsInfo>
</file>

<file path=customXml/item31.xml><?xml version="1.0" encoding="utf-8"?>
<EsriMapsInfo xmlns="ESRI.ArcGIS.Mapping.OfficeIntegration.PowerPointInfo">
  <Version>Version1</Version>
  <RequiresSignIn>False</RequiresSignIn>
</EsriMapsInfo>
</file>

<file path=customXml/item32.xml><?xml version="1.0" encoding="utf-8"?>
<EsriMapsInfo xmlns="ESRI.ArcGIS.Mapping.OfficeIntegration.PowerPointInfo">
  <Version>Version1</Version>
  <RequiresSignIn>False</RequiresSignIn>
</EsriMapsInfo>
</file>

<file path=customXml/item33.xml><?xml version="1.0" encoding="utf-8"?>
<EsriMapsInfo xmlns="ESRI.ArcGIS.Mapping.OfficeIntegration.PowerPointInfo">
  <Version>Version1</Version>
  <RequiresSignIn>False</RequiresSignIn>
</EsriMapsInfo>
</file>

<file path=customXml/item34.xml><?xml version="1.0" encoding="utf-8"?>
<EsriMapsInfo xmlns="ESRI.ArcGIS.Mapping.OfficeIntegration.PowerPointInfo">
  <Version>Version1</Version>
  <RequiresSignIn>False</RequiresSignIn>
</EsriMapsInfo>
</file>

<file path=customXml/item35.xml><?xml version="1.0" encoding="utf-8"?>
<EsriMapsInfo xmlns="ESRI.ArcGIS.Mapping.OfficeIntegration.PowerPointInfo">
  <Version>Version1</Version>
  <RequiresSignIn>False</RequiresSignIn>
</EsriMapsInfo>
</file>

<file path=customXml/item36.xml><?xml version="1.0" encoding="utf-8"?>
<EsriMapsInfo xmlns="ESRI.ArcGIS.Mapping.OfficeIntegration.PowerPointInfo">
  <Version>Version1</Version>
  <RequiresSignIn>False</RequiresSignIn>
</EsriMapsInfo>
</file>

<file path=customXml/item37.xml><?xml version="1.0" encoding="utf-8"?>
<EsriMapsInfo xmlns="ESRI.ArcGIS.Mapping.OfficeIntegration.PowerPointInfo">
  <Version>Version1</Version>
  <RequiresSignIn>False</RequiresSignIn>
</EsriMapsInfo>
</file>

<file path=customXml/item38.xml><?xml version="1.0" encoding="utf-8"?>
<EsriMapsInfo xmlns="ESRI.ArcGIS.Mapping.OfficeIntegration.PowerPointInfo">
  <Version>Version1</Version>
  <RequiresSignIn>False</RequiresSignIn>
</EsriMapsInfo>
</file>

<file path=customXml/item39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40.xml><?xml version="1.0" encoding="utf-8"?>
<EsriMapsInfo xmlns="ESRI.ArcGIS.Mapping.OfficeIntegration.PowerPointInfo">
  <Version>Version1</Version>
  <RequiresSignIn>False</RequiresSignIn>
</EsriMapsInfo>
</file>

<file path=customXml/item41.xml><?xml version="1.0" encoding="utf-8"?>
<EsriMapsInfo xmlns="ESRI.ArcGIS.Mapping.OfficeIntegration.PowerPointInfo">
  <Version>Version1</Version>
  <RequiresSignIn>False</RequiresSignIn>
</EsriMapsInfo>
</file>

<file path=customXml/item42.xml><?xml version="1.0" encoding="utf-8"?>
<EsriMapsInfo xmlns="ESRI.ArcGIS.Mapping.OfficeIntegration.PowerPointInfo">
  <Version>Version1</Version>
  <RequiresSignIn>False</RequiresSignIn>
</EsriMapsInfo>
</file>

<file path=customXml/item43.xml><?xml version="1.0" encoding="utf-8"?>
<EsriMapsInfo xmlns="ESRI.ArcGIS.Mapping.OfficeIntegration.PowerPointInfo">
  <Version>Version1</Version>
  <RequiresSignIn>False</RequiresSignIn>
</EsriMapsInfo>
</file>

<file path=customXml/item44.xml><?xml version="1.0" encoding="utf-8"?>
<EsriMapsInfo xmlns="ESRI.ArcGIS.Mapping.OfficeIntegration.PowerPointInfo">
  <Version>Version1</Version>
  <RequiresSignIn>False</RequiresSignIn>
</EsriMapsInfo>
</file>

<file path=customXml/item45.xml><?xml version="1.0" encoding="utf-8"?>
<EsriMapsInfo xmlns="ESRI.ArcGIS.Mapping.OfficeIntegration.PowerPointInfo">
  <Version>Version1</Version>
  <RequiresSignIn>False</RequiresSignIn>
</EsriMapsInfo>
</file>

<file path=customXml/item46.xml><?xml version="1.0" encoding="utf-8"?>
<EsriMapsInfo xmlns="ESRI.ArcGIS.Mapping.OfficeIntegration.PowerPointInfo">
  <Version>Version1</Version>
  <RequiresSignIn>False</RequiresSignIn>
</EsriMapsInfo>
</file>

<file path=customXml/item47.xml><?xml version="1.0" encoding="utf-8"?>
<EsriMapsInfo xmlns="ESRI.ArcGIS.Mapping.OfficeIntegration.PowerPointInfo">
  <Version>Version1</Version>
  <RequiresSignIn>False</RequiresSignIn>
</EsriMapsInfo>
</file>

<file path=customXml/item48.xml><?xml version="1.0" encoding="utf-8"?>
<EsriMapsInfo xmlns="ESRI.ArcGIS.Mapping.OfficeIntegration.PowerPointInfo">
  <Version>Version1</Version>
  <RequiresSignIn>False</RequiresSignIn>
</EsriMapsInfo>
</file>

<file path=customXml/item49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50.xml><?xml version="1.0" encoding="utf-8"?>
<EsriMapsInfo xmlns="ESRI.ArcGIS.Mapping.OfficeIntegration.PowerPointInfo">
  <Version>Version1</Version>
  <RequiresSignIn>False</RequiresSignIn>
</EsriMapsInfo>
</file>

<file path=customXml/item51.xml><?xml version="1.0" encoding="utf-8"?>
<EsriMapsInfo xmlns="ESRI.ArcGIS.Mapping.OfficeIntegration.PowerPointInfo">
  <Version>Version1</Version>
  <RequiresSignIn>False</RequiresSignIn>
</EsriMapsInfo>
</file>

<file path=customXml/item52.xml><?xml version="1.0" encoding="utf-8"?>
<EsriMapsInfo xmlns="ESRI.ArcGIS.Mapping.OfficeIntegration.PowerPointInfo">
  <Version>Version1</Version>
  <RequiresSignIn>False</RequiresSignIn>
</EsriMapsInfo>
</file>

<file path=customXml/item53.xml><?xml version="1.0" encoding="utf-8"?>
<EsriMapsInfo xmlns="ESRI.ArcGIS.Mapping.OfficeIntegration.PowerPointInfo">
  <Version>Version1</Version>
  <RequiresSignIn>False</RequiresSignIn>
</EsriMapsInfo>
</file>

<file path=customXml/item54.xml><?xml version="1.0" encoding="utf-8"?>
<EsriMapsInfo xmlns="ESRI.ArcGIS.Mapping.OfficeIntegration.PowerPointInfo">
  <Version>Version1</Version>
  <RequiresSignIn>False</RequiresSignIn>
</EsriMapsInfo>
</file>

<file path=customXml/item55.xml><?xml version="1.0" encoding="utf-8"?>
<EsriMapsInfo xmlns="ESRI.ArcGIS.Mapping.OfficeIntegration.PowerPointInfo">
  <Version>Version1</Version>
  <RequiresSignIn>False</RequiresSignIn>
</EsriMapsInfo>
</file>

<file path=customXml/item56.xml><?xml version="1.0" encoding="utf-8"?>
<EsriMapsInfo xmlns="ESRI.ArcGIS.Mapping.OfficeIntegration.PowerPointInfo">
  <Version>Version1</Version>
  <RequiresSignIn>False</RequiresSignIn>
</EsriMapsInfo>
</file>

<file path=customXml/item57.xml><?xml version="1.0" encoding="utf-8"?>
<EsriMapsInfo xmlns="ESRI.ArcGIS.Mapping.OfficeIntegration.PowerPointInfo">
  <Version>Version1</Version>
  <RequiresSignIn>False</RequiresSignIn>
</EsriMapsInfo>
</file>

<file path=customXml/item58.xml><?xml version="1.0" encoding="utf-8"?>
<EsriMapsInfo xmlns="ESRI.ArcGIS.Mapping.OfficeIntegration.PowerPointInfo">
  <Version>Version1</Version>
  <RequiresSignIn>False</RequiresSignIn>
</EsriMapsInfo>
</file>

<file path=customXml/item59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60.xml><?xml version="1.0" encoding="utf-8"?>
<EsriMapsInfo xmlns="ESRI.ArcGIS.Mapping.OfficeIntegration.PowerPointInfo">
  <Version>Version1</Version>
  <RequiresSignIn>False</RequiresSignIn>
</EsriMapsInfo>
</file>

<file path=customXml/item61.xml><?xml version="1.0" encoding="utf-8"?>
<EsriMapsInfo xmlns="ESRI.ArcGIS.Mapping.OfficeIntegration.PowerPointInfo">
  <Version>Version1</Version>
  <RequiresSignIn>False</RequiresSignIn>
</EsriMapsInfo>
</file>

<file path=customXml/item62.xml><?xml version="1.0" encoding="utf-8"?>
<EsriMapsInfo xmlns="ESRI.ArcGIS.Mapping.OfficeIntegration.PowerPointInfo">
  <Version>Version1</Version>
  <RequiresSignIn>False</RequiresSignIn>
</EsriMapsInfo>
</file>

<file path=customXml/item63.xml><?xml version="1.0" encoding="utf-8"?>
<EsriMapsInfo xmlns="ESRI.ArcGIS.Mapping.OfficeIntegration.PowerPointInfo">
  <Version>Version1</Version>
  <RequiresSignIn>False</RequiresSignIn>
</EsriMapsInfo>
</file>

<file path=customXml/item64.xml><?xml version="1.0" encoding="utf-8"?>
<EsriMapsInfo xmlns="ESRI.ArcGIS.Mapping.OfficeIntegration.PowerPointInfo">
  <Version>Version1</Version>
  <RequiresSignIn>False</RequiresSignIn>
</EsriMapsInfo>
</file>

<file path=customXml/item65.xml><?xml version="1.0" encoding="utf-8"?>
<EsriMapsInfo xmlns="ESRI.ArcGIS.Mapping.OfficeIntegration.PowerPointInfo">
  <Version>Version1</Version>
  <RequiresSignIn>False</RequiresSignIn>
</EsriMapsInfo>
</file>

<file path=customXml/item66.xml><?xml version="1.0" encoding="utf-8"?>
<EsriMapsInfo xmlns="ESRI.ArcGIS.Mapping.OfficeIntegration.PowerPointInfo">
  <Version>Version1</Version>
  <RequiresSignIn>False</RequiresSignIn>
</EsriMapsInfo>
</file>

<file path=customXml/item67.xml><?xml version="1.0" encoding="utf-8"?>
<EsriMapsInfo xmlns="ESRI.ArcGIS.Mapping.OfficeIntegration.PowerPointInfo">
  <Version>Version1</Version>
  <RequiresSignIn>False</RequiresSignIn>
</EsriMapsInfo>
</file>

<file path=customXml/item68.xml><?xml version="1.0" encoding="utf-8"?>
<EsriMapsInfo xmlns="ESRI.ArcGIS.Mapping.OfficeIntegration.PowerPointInfo">
  <Version>Version1</Version>
  <RequiresSignIn>False</RequiresSignIn>
</EsriMapsInfo>
</file>

<file path=customXml/item69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70.xml><?xml version="1.0" encoding="utf-8"?>
<EsriMapsInfo xmlns="ESRI.ArcGIS.Mapping.OfficeIntegration.PowerPointInfo">
  <Version>Version1</Version>
  <RequiresSignIn>False</RequiresSignIn>
</EsriMapsInfo>
</file>

<file path=customXml/item71.xml><?xml version="1.0" encoding="utf-8"?>
<EsriMapsInfo xmlns="ESRI.ArcGIS.Mapping.OfficeIntegration.PowerPointInfo">
  <Version>Version1</Version>
  <RequiresSignIn>False</RequiresSignIn>
</EsriMapsInfo>
</file>

<file path=customXml/item72.xml><?xml version="1.0" encoding="utf-8"?>
<EsriMapsInfo xmlns="ESRI.ArcGIS.Mapping.OfficeIntegration.PowerPointInfo">
  <Version>Version1</Version>
  <RequiresSignIn>False</RequiresSignIn>
</EsriMapsInfo>
</file>

<file path=customXml/item73.xml><?xml version="1.0" encoding="utf-8"?>
<EsriMapsInfo xmlns="ESRI.ArcGIS.Mapping.OfficeIntegration.PowerPointInfo">
  <Version>Version1</Version>
  <RequiresSignIn>False</RequiresSignIn>
</EsriMapsInfo>
</file>

<file path=customXml/item74.xml><?xml version="1.0" encoding="utf-8"?>
<EsriMapsInfo xmlns="ESRI.ArcGIS.Mapping.OfficeIntegration.PowerPointInfo">
  <Version>Version1</Version>
  <RequiresSignIn>False</RequiresSignIn>
</EsriMapsInfo>
</file>

<file path=customXml/item75.xml><?xml version="1.0" encoding="utf-8"?>
<EsriMapsInfo xmlns="ESRI.ArcGIS.Mapping.OfficeIntegration.PowerPointInfo">
  <Version>Version1</Version>
  <RequiresSignIn>False</RequiresSignIn>
</EsriMapsInfo>
</file>

<file path=customXml/item76.xml><?xml version="1.0" encoding="utf-8"?>
<EsriMapsInfo xmlns="ESRI.ArcGIS.Mapping.OfficeIntegration.PowerPointInfo">
  <Version>Version1</Version>
  <RequiresSignIn>False</RequiresSignIn>
</EsriMapsInfo>
</file>

<file path=customXml/item77.xml><?xml version="1.0" encoding="utf-8"?>
<EsriMapsInfo xmlns="ESRI.ArcGIS.Mapping.OfficeIntegration.PowerPointInfo">
  <Version>Version1</Version>
  <RequiresSignIn>False</RequiresSignIn>
</EsriMapsInfo>
</file>

<file path=customXml/item78.xml><?xml version="1.0" encoding="utf-8"?>
<EsriMapsInfo xmlns="ESRI.ArcGIS.Mapping.OfficeIntegration.PowerPointInfo">
  <Version>Version1</Version>
  <RequiresSignIn>False</RequiresSignIn>
</EsriMapsInfo>
</file>

<file path=customXml/item79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80.xml><?xml version="1.0" encoding="utf-8"?>
<EsriMapsInfo xmlns="ESRI.ArcGIS.Mapping.OfficeIntegration.PowerPointInfo">
  <Version>Version1</Version>
  <RequiresSignIn>False</RequiresSignIn>
</EsriMapsInfo>
</file>

<file path=customXml/item81.xml><?xml version="1.0" encoding="utf-8"?>
<EsriMapsInfo xmlns="ESRI.ArcGIS.Mapping.OfficeIntegration.PowerPointInfo">
  <Version>Version1</Version>
  <RequiresSignIn>False</RequiresSignIn>
</EsriMapsInfo>
</file>

<file path=customXml/item82.xml><?xml version="1.0" encoding="utf-8"?>
<EsriMapsInfo xmlns="ESRI.ArcGIS.Mapping.OfficeIntegration.PowerPointInfo">
  <Version>Version1</Version>
  <RequiresSignIn>False</RequiresSignIn>
</EsriMapsInfo>
</file>

<file path=customXml/item83.xml><?xml version="1.0" encoding="utf-8"?>
<EsriMapsInfo xmlns="ESRI.ArcGIS.Mapping.OfficeIntegration.PowerPointInfo">
  <Version>Version1</Version>
  <RequiresSignIn>False</RequiresSignIn>
</EsriMapsInfo>
</file>

<file path=customXml/item84.xml><?xml version="1.0" encoding="utf-8"?>
<EsriMapsInfo xmlns="ESRI.ArcGIS.Mapping.OfficeIntegration.PowerPointInfo">
  <Version>Version1</Version>
  <RequiresSignIn>False</RequiresSignIn>
</EsriMapsInfo>
</file>

<file path=customXml/item85.xml><?xml version="1.0" encoding="utf-8"?>
<EsriMapsInfo xmlns="ESRI.ArcGIS.Mapping.OfficeIntegration.PowerPointInfo">
  <Version>Version1</Version>
  <RequiresSignIn>False</RequiresSignIn>
</EsriMapsInfo>
</file>

<file path=customXml/item86.xml><?xml version="1.0" encoding="utf-8"?>
<EsriMapsInfo xmlns="ESRI.ArcGIS.Mapping.OfficeIntegration.PowerPointInfo">
  <Version>Version1</Version>
  <RequiresSignIn>False</RequiresSignIn>
</EsriMapsInfo>
</file>

<file path=customXml/item87.xml><?xml version="1.0" encoding="utf-8"?>
<EsriMapsInfo xmlns="ESRI.ArcGIS.Mapping.OfficeIntegration.PowerPointInfo">
  <Version>Version1</Version>
  <RequiresSignIn>False</RequiresSignIn>
</EsriMapsInfo>
</file>

<file path=customXml/item88.xml><?xml version="1.0" encoding="utf-8"?>
<EsriMapsInfo xmlns="ESRI.ArcGIS.Mapping.OfficeIntegration.PowerPointInfo">
  <Version>Version1</Version>
  <RequiresSignIn>False</RequiresSignIn>
</EsriMapsInfo>
</file>

<file path=customXml/item89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90.xml><?xml version="1.0" encoding="utf-8"?>
<EsriMapsInfo xmlns="ESRI.ArcGIS.Mapping.OfficeIntegration.PowerPointInfo">
  <Version>Version1</Version>
  <RequiresSignIn>False</RequiresSignIn>
</EsriMapsInfo>
</file>

<file path=customXml/item91.xml><?xml version="1.0" encoding="utf-8"?>
<EsriMapsInfo xmlns="ESRI.ArcGIS.Mapping.OfficeIntegration.PowerPointInfo">
  <Version>Version1</Version>
  <RequiresSignIn>False</RequiresSignIn>
</EsriMapsInfo>
</file>

<file path=customXml/item92.xml><?xml version="1.0" encoding="utf-8"?>
<EsriMapsInfo xmlns="ESRI.ArcGIS.Mapping.OfficeIntegration.PowerPointInfo">
  <Version>Version1</Version>
  <RequiresSignIn>False</RequiresSignIn>
</EsriMapsInfo>
</file>

<file path=customXml/item93.xml><?xml version="1.0" encoding="utf-8"?>
<EsriMapsInfo xmlns="ESRI.ArcGIS.Mapping.OfficeIntegration.PowerPointInfo">
  <Version>Version1</Version>
  <RequiresSignIn>False</RequiresSignIn>
</EsriMapsInfo>
</file>

<file path=customXml/item94.xml><?xml version="1.0" encoding="utf-8"?>
<EsriMapsInfo xmlns="ESRI.ArcGIS.Mapping.OfficeIntegration.PowerPointInfo">
  <Version>Version1</Version>
  <RequiresSignIn>False</RequiresSignIn>
</EsriMapsInfo>
</file>

<file path=customXml/item95.xml><?xml version="1.0" encoding="utf-8"?>
<EsriMapsInfo xmlns="ESRI.ArcGIS.Mapping.OfficeIntegration.PowerPointInfo">
  <Version>Version1</Version>
  <RequiresSignIn>False</RequiresSignIn>
</EsriMapsInfo>
</file>

<file path=customXml/item96.xml><?xml version="1.0" encoding="utf-8"?>
<EsriMapsInfo xmlns="ESRI.ArcGIS.Mapping.OfficeIntegration.PowerPointInfo">
  <Version>Version1</Version>
  <RequiresSignIn>False</RequiresSignIn>
</EsriMapsInfo>
</file>

<file path=customXml/item97.xml><?xml version="1.0" encoding="utf-8"?>
<EsriMapsInfo xmlns="ESRI.ArcGIS.Mapping.OfficeIntegration.PowerPointInfo">
  <Version>Version1</Version>
  <RequiresSignIn>False</RequiresSignIn>
</EsriMapsInfo>
</file>

<file path=customXml/item98.xml><?xml version="1.0" encoding="utf-8"?>
<EsriMapsInfo xmlns="ESRI.ArcGIS.Mapping.OfficeIntegration.PowerPointInfo">
  <Version>Version1</Version>
  <RequiresSignIn>False</RequiresSignIn>
</EsriMapsInfo>
</file>

<file path=customXml/item9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9C61D0DE-7D5D-4EC2-8D8D-94BCB5F62373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5B4FD8F8-434C-4AED-8968-94B888844777}">
  <ds:schemaRefs>
    <ds:schemaRef ds:uri="ESRI.ArcGIS.Mapping.OfficeIntegration.PowerPointInfo"/>
  </ds:schemaRefs>
</ds:datastoreItem>
</file>

<file path=customXml/itemProps100.xml><?xml version="1.0" encoding="utf-8"?>
<ds:datastoreItem xmlns:ds="http://schemas.openxmlformats.org/officeDocument/2006/customXml" ds:itemID="{0FEA55B8-388B-4783-B822-C94A730C2857}">
  <ds:schemaRefs>
    <ds:schemaRef ds:uri="ESRI.ArcGIS.Mapping.OfficeIntegration.PowerPointInfo"/>
  </ds:schemaRefs>
</ds:datastoreItem>
</file>

<file path=customXml/itemProps101.xml><?xml version="1.0" encoding="utf-8"?>
<ds:datastoreItem xmlns:ds="http://schemas.openxmlformats.org/officeDocument/2006/customXml" ds:itemID="{04D20873-E873-4D62-A995-9750ADC9F13F}">
  <ds:schemaRefs>
    <ds:schemaRef ds:uri="ESRI.ArcGIS.Mapping.OfficeIntegration.PowerPointInfo"/>
  </ds:schemaRefs>
</ds:datastoreItem>
</file>

<file path=customXml/itemProps102.xml><?xml version="1.0" encoding="utf-8"?>
<ds:datastoreItem xmlns:ds="http://schemas.openxmlformats.org/officeDocument/2006/customXml" ds:itemID="{95E37067-2816-418A-A65A-B91AA6E18A18}">
  <ds:schemaRefs>
    <ds:schemaRef ds:uri="ESRI.ArcGIS.Mapping.OfficeIntegration.PowerPointInfo"/>
  </ds:schemaRefs>
</ds:datastoreItem>
</file>

<file path=customXml/itemProps103.xml><?xml version="1.0" encoding="utf-8"?>
<ds:datastoreItem xmlns:ds="http://schemas.openxmlformats.org/officeDocument/2006/customXml" ds:itemID="{3A3B6BEB-8E06-44EF-89F8-510172BBFA04}">
  <ds:schemaRefs>
    <ds:schemaRef ds:uri="ESRI.ArcGIS.Mapping.OfficeIntegration.PowerPointInfo"/>
  </ds:schemaRefs>
</ds:datastoreItem>
</file>

<file path=customXml/itemProps104.xml><?xml version="1.0" encoding="utf-8"?>
<ds:datastoreItem xmlns:ds="http://schemas.openxmlformats.org/officeDocument/2006/customXml" ds:itemID="{7C909F4E-A5F4-45ED-865D-5EA7CA78E685}">
  <ds:schemaRefs>
    <ds:schemaRef ds:uri="ESRI.ArcGIS.Mapping.OfficeIntegration.PowerPointInfo"/>
  </ds:schemaRefs>
</ds:datastoreItem>
</file>

<file path=customXml/itemProps105.xml><?xml version="1.0" encoding="utf-8"?>
<ds:datastoreItem xmlns:ds="http://schemas.openxmlformats.org/officeDocument/2006/customXml" ds:itemID="{788B553F-07B5-49F6-93BC-BBD1D9560F89}">
  <ds:schemaRefs>
    <ds:schemaRef ds:uri="ESRI.ArcGIS.Mapping.OfficeIntegration.PowerPointInfo"/>
  </ds:schemaRefs>
</ds:datastoreItem>
</file>

<file path=customXml/itemProps106.xml><?xml version="1.0" encoding="utf-8"?>
<ds:datastoreItem xmlns:ds="http://schemas.openxmlformats.org/officeDocument/2006/customXml" ds:itemID="{C515F22F-0246-4D45-A195-9E5631206E2A}">
  <ds:schemaRefs>
    <ds:schemaRef ds:uri="ESRI.ArcGIS.Mapping.OfficeIntegration.PowerPointInfo"/>
  </ds:schemaRefs>
</ds:datastoreItem>
</file>

<file path=customXml/itemProps107.xml><?xml version="1.0" encoding="utf-8"?>
<ds:datastoreItem xmlns:ds="http://schemas.openxmlformats.org/officeDocument/2006/customXml" ds:itemID="{6E05C26E-4C1C-4293-B006-15091F360355}">
  <ds:schemaRefs>
    <ds:schemaRef ds:uri="ESRI.ArcGIS.Mapping.OfficeIntegration.PowerPointInfo"/>
  </ds:schemaRefs>
</ds:datastoreItem>
</file>

<file path=customXml/itemProps108.xml><?xml version="1.0" encoding="utf-8"?>
<ds:datastoreItem xmlns:ds="http://schemas.openxmlformats.org/officeDocument/2006/customXml" ds:itemID="{59621CB8-43C9-4F66-9B26-EF5D48575E97}">
  <ds:schemaRefs>
    <ds:schemaRef ds:uri="ESRI.ArcGIS.Mapping.OfficeIntegration.PowerPointInfo"/>
  </ds:schemaRefs>
</ds:datastoreItem>
</file>

<file path=customXml/itemProps109.xml><?xml version="1.0" encoding="utf-8"?>
<ds:datastoreItem xmlns:ds="http://schemas.openxmlformats.org/officeDocument/2006/customXml" ds:itemID="{A17435E0-9FA3-4217-8D65-257A1DE81867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95B20181-5B7C-426B-A554-52EE15111821}">
  <ds:schemaRefs>
    <ds:schemaRef ds:uri="ESRI.ArcGIS.Mapping.OfficeIntegration.PowerPointInfo"/>
  </ds:schemaRefs>
</ds:datastoreItem>
</file>

<file path=customXml/itemProps110.xml><?xml version="1.0" encoding="utf-8"?>
<ds:datastoreItem xmlns:ds="http://schemas.openxmlformats.org/officeDocument/2006/customXml" ds:itemID="{3D64B92F-E677-44AA-A933-3ABF3651D9B3}">
  <ds:schemaRefs>
    <ds:schemaRef ds:uri="ESRI.ArcGIS.Mapping.OfficeIntegration.PowerPointInfo"/>
  </ds:schemaRefs>
</ds:datastoreItem>
</file>

<file path=customXml/itemProps111.xml><?xml version="1.0" encoding="utf-8"?>
<ds:datastoreItem xmlns:ds="http://schemas.openxmlformats.org/officeDocument/2006/customXml" ds:itemID="{C40699D6-5F54-4EEB-B929-9596D949AD46}">
  <ds:schemaRefs>
    <ds:schemaRef ds:uri="ESRI.ArcGIS.Mapping.OfficeIntegration.PowerPointInfo"/>
  </ds:schemaRefs>
</ds:datastoreItem>
</file>

<file path=customXml/itemProps112.xml><?xml version="1.0" encoding="utf-8"?>
<ds:datastoreItem xmlns:ds="http://schemas.openxmlformats.org/officeDocument/2006/customXml" ds:itemID="{25599F71-2F01-43DF-9DBA-ED8E46A26635}">
  <ds:schemaRefs>
    <ds:schemaRef ds:uri="ESRI.ArcGIS.Mapping.OfficeIntegration.PowerPointInfo"/>
  </ds:schemaRefs>
</ds:datastoreItem>
</file>

<file path=customXml/itemProps113.xml><?xml version="1.0" encoding="utf-8"?>
<ds:datastoreItem xmlns:ds="http://schemas.openxmlformats.org/officeDocument/2006/customXml" ds:itemID="{A9CC6BFB-E492-441A-B48C-D7C307074437}">
  <ds:schemaRefs>
    <ds:schemaRef ds:uri="ESRI.ArcGIS.Mapping.OfficeIntegration.PowerPointInfo"/>
  </ds:schemaRefs>
</ds:datastoreItem>
</file>

<file path=customXml/itemProps114.xml><?xml version="1.0" encoding="utf-8"?>
<ds:datastoreItem xmlns:ds="http://schemas.openxmlformats.org/officeDocument/2006/customXml" ds:itemID="{180B1D7C-D3C6-4C70-80BD-87346A76C59A}">
  <ds:schemaRefs>
    <ds:schemaRef ds:uri="ESRI.ArcGIS.Mapping.OfficeIntegration.PowerPointInfo"/>
  </ds:schemaRefs>
</ds:datastoreItem>
</file>

<file path=customXml/itemProps115.xml><?xml version="1.0" encoding="utf-8"?>
<ds:datastoreItem xmlns:ds="http://schemas.openxmlformats.org/officeDocument/2006/customXml" ds:itemID="{59E1046B-8E54-4BB0-B529-34799F93C741}">
  <ds:schemaRefs>
    <ds:schemaRef ds:uri="ESRI.ArcGIS.Mapping.OfficeIntegration.PowerPointInfo"/>
  </ds:schemaRefs>
</ds:datastoreItem>
</file>

<file path=customXml/itemProps116.xml><?xml version="1.0" encoding="utf-8"?>
<ds:datastoreItem xmlns:ds="http://schemas.openxmlformats.org/officeDocument/2006/customXml" ds:itemID="{83CC06F2-6C2D-43DE-B92B-F63F3565CDA1}">
  <ds:schemaRefs>
    <ds:schemaRef ds:uri="ESRI.ArcGIS.Mapping.OfficeIntegration.PowerPointInfo"/>
  </ds:schemaRefs>
</ds:datastoreItem>
</file>

<file path=customXml/itemProps117.xml><?xml version="1.0" encoding="utf-8"?>
<ds:datastoreItem xmlns:ds="http://schemas.openxmlformats.org/officeDocument/2006/customXml" ds:itemID="{D6D21778-F87D-4171-B29E-593500565233}">
  <ds:schemaRefs>
    <ds:schemaRef ds:uri="ESRI.ArcGIS.Mapping.OfficeIntegration.PowerPointInfo"/>
  </ds:schemaRefs>
</ds:datastoreItem>
</file>

<file path=customXml/itemProps118.xml><?xml version="1.0" encoding="utf-8"?>
<ds:datastoreItem xmlns:ds="http://schemas.openxmlformats.org/officeDocument/2006/customXml" ds:itemID="{FFEDEDC4-0593-4631-823C-F934DB84803C}">
  <ds:schemaRefs>
    <ds:schemaRef ds:uri="ESRI.ArcGIS.Mapping.OfficeIntegration.PowerPointInfo"/>
  </ds:schemaRefs>
</ds:datastoreItem>
</file>

<file path=customXml/itemProps119.xml><?xml version="1.0" encoding="utf-8"?>
<ds:datastoreItem xmlns:ds="http://schemas.openxmlformats.org/officeDocument/2006/customXml" ds:itemID="{4A1C7F42-23D4-4074-8E35-069697F85DF4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0A23BFB3-CCA5-4FE2-A762-3367F7CAA397}">
  <ds:schemaRefs>
    <ds:schemaRef ds:uri="ESRI.ArcGIS.Mapping.OfficeIntegration.PowerPointInfo"/>
  </ds:schemaRefs>
</ds:datastoreItem>
</file>

<file path=customXml/itemProps120.xml><?xml version="1.0" encoding="utf-8"?>
<ds:datastoreItem xmlns:ds="http://schemas.openxmlformats.org/officeDocument/2006/customXml" ds:itemID="{F1C0804E-DD8B-49FD-82C1-F0B3BB9A3EFC}">
  <ds:schemaRefs>
    <ds:schemaRef ds:uri="ESRI.ArcGIS.Mapping.OfficeIntegration.PowerPointInfo"/>
  </ds:schemaRefs>
</ds:datastoreItem>
</file>

<file path=customXml/itemProps121.xml><?xml version="1.0" encoding="utf-8"?>
<ds:datastoreItem xmlns:ds="http://schemas.openxmlformats.org/officeDocument/2006/customXml" ds:itemID="{D7F978FC-A9A5-4A5D-93DB-34265A0211F5}">
  <ds:schemaRefs>
    <ds:schemaRef ds:uri="ESRI.ArcGIS.Mapping.OfficeIntegration.PowerPointInfo"/>
  </ds:schemaRefs>
</ds:datastoreItem>
</file>

<file path=customXml/itemProps122.xml><?xml version="1.0" encoding="utf-8"?>
<ds:datastoreItem xmlns:ds="http://schemas.openxmlformats.org/officeDocument/2006/customXml" ds:itemID="{58BDBB19-3572-4E1E-9568-6C0AD062F552}">
  <ds:schemaRefs>
    <ds:schemaRef ds:uri="ESRI.ArcGIS.Mapping.OfficeIntegration.PowerPointInfo"/>
  </ds:schemaRefs>
</ds:datastoreItem>
</file>

<file path=customXml/itemProps123.xml><?xml version="1.0" encoding="utf-8"?>
<ds:datastoreItem xmlns:ds="http://schemas.openxmlformats.org/officeDocument/2006/customXml" ds:itemID="{EE1B2E21-0D1B-4177-B4CD-CEEE9EB79F52}">
  <ds:schemaRefs>
    <ds:schemaRef ds:uri="ESRI.ArcGIS.Mapping.OfficeIntegration.PowerPointInfo"/>
  </ds:schemaRefs>
</ds:datastoreItem>
</file>

<file path=customXml/itemProps124.xml><?xml version="1.0" encoding="utf-8"?>
<ds:datastoreItem xmlns:ds="http://schemas.openxmlformats.org/officeDocument/2006/customXml" ds:itemID="{85BCD620-910B-46B2-BED3-C6ECC0F7721C}">
  <ds:schemaRefs>
    <ds:schemaRef ds:uri="ESRI.ArcGIS.Mapping.OfficeIntegration.PowerPointInfo"/>
  </ds:schemaRefs>
</ds:datastoreItem>
</file>

<file path=customXml/itemProps125.xml><?xml version="1.0" encoding="utf-8"?>
<ds:datastoreItem xmlns:ds="http://schemas.openxmlformats.org/officeDocument/2006/customXml" ds:itemID="{70246F3C-6CBC-4305-B59C-F76F23560066}">
  <ds:schemaRefs>
    <ds:schemaRef ds:uri="ESRI.ArcGIS.Mapping.OfficeIntegration.PowerPointInfo"/>
  </ds:schemaRefs>
</ds:datastoreItem>
</file>

<file path=customXml/itemProps126.xml><?xml version="1.0" encoding="utf-8"?>
<ds:datastoreItem xmlns:ds="http://schemas.openxmlformats.org/officeDocument/2006/customXml" ds:itemID="{C586622F-3BAC-4E4D-BEA8-AF88862512E4}">
  <ds:schemaRefs>
    <ds:schemaRef ds:uri="ESRI.ArcGIS.Mapping.OfficeIntegration.PowerPointInfo"/>
  </ds:schemaRefs>
</ds:datastoreItem>
</file>

<file path=customXml/itemProps127.xml><?xml version="1.0" encoding="utf-8"?>
<ds:datastoreItem xmlns:ds="http://schemas.openxmlformats.org/officeDocument/2006/customXml" ds:itemID="{D3090D3B-AED1-4BFB-BB03-7A8874008109}">
  <ds:schemaRefs>
    <ds:schemaRef ds:uri="ESRI.ArcGIS.Mapping.OfficeIntegration.PowerPointInfo"/>
  </ds:schemaRefs>
</ds:datastoreItem>
</file>

<file path=customXml/itemProps128.xml><?xml version="1.0" encoding="utf-8"?>
<ds:datastoreItem xmlns:ds="http://schemas.openxmlformats.org/officeDocument/2006/customXml" ds:itemID="{60A76A2A-0C67-4EED-BE91-974E856D4E80}">
  <ds:schemaRefs>
    <ds:schemaRef ds:uri="ESRI.ArcGIS.Mapping.OfficeIntegration.PowerPointInfo"/>
  </ds:schemaRefs>
</ds:datastoreItem>
</file>

<file path=customXml/itemProps129.xml><?xml version="1.0" encoding="utf-8"?>
<ds:datastoreItem xmlns:ds="http://schemas.openxmlformats.org/officeDocument/2006/customXml" ds:itemID="{F5FFC5FC-5217-4115-9FA5-01F0F839E8E0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A7DF060F-E68D-4889-B3FA-5268871F78C6}">
  <ds:schemaRefs>
    <ds:schemaRef ds:uri="ESRI.ArcGIS.Mapping.OfficeIntegration.PowerPointInfo"/>
  </ds:schemaRefs>
</ds:datastoreItem>
</file>

<file path=customXml/itemProps130.xml><?xml version="1.0" encoding="utf-8"?>
<ds:datastoreItem xmlns:ds="http://schemas.openxmlformats.org/officeDocument/2006/customXml" ds:itemID="{9342A52E-AA46-4A22-9210-E6454F8DC26A}">
  <ds:schemaRefs>
    <ds:schemaRef ds:uri="ESRI.ArcGIS.Mapping.OfficeIntegration.PowerPointInfo"/>
  </ds:schemaRefs>
</ds:datastoreItem>
</file>

<file path=customXml/itemProps131.xml><?xml version="1.0" encoding="utf-8"?>
<ds:datastoreItem xmlns:ds="http://schemas.openxmlformats.org/officeDocument/2006/customXml" ds:itemID="{D38EB44E-AE6F-4F41-8F03-5EA1E63C6AEE}">
  <ds:schemaRefs>
    <ds:schemaRef ds:uri="ESRI.ArcGIS.Mapping.OfficeIntegration.PowerPointInfo"/>
  </ds:schemaRefs>
</ds:datastoreItem>
</file>

<file path=customXml/itemProps132.xml><?xml version="1.0" encoding="utf-8"?>
<ds:datastoreItem xmlns:ds="http://schemas.openxmlformats.org/officeDocument/2006/customXml" ds:itemID="{239896BA-4D9C-4065-A5A3-9AD224FE41B3}">
  <ds:schemaRefs>
    <ds:schemaRef ds:uri="ESRI.ArcGIS.Mapping.OfficeIntegration.PowerPointInfo"/>
  </ds:schemaRefs>
</ds:datastoreItem>
</file>

<file path=customXml/itemProps133.xml><?xml version="1.0" encoding="utf-8"?>
<ds:datastoreItem xmlns:ds="http://schemas.openxmlformats.org/officeDocument/2006/customXml" ds:itemID="{BE89445B-672D-4EA5-9BC7-CF81487FD08D}">
  <ds:schemaRefs>
    <ds:schemaRef ds:uri="ESRI.ArcGIS.Mapping.OfficeIntegration.PowerPointInfo"/>
  </ds:schemaRefs>
</ds:datastoreItem>
</file>

<file path=customXml/itemProps134.xml><?xml version="1.0" encoding="utf-8"?>
<ds:datastoreItem xmlns:ds="http://schemas.openxmlformats.org/officeDocument/2006/customXml" ds:itemID="{85E67F0F-3AAA-4A18-83F2-E9B08AC9D428}">
  <ds:schemaRefs>
    <ds:schemaRef ds:uri="ESRI.ArcGIS.Mapping.OfficeIntegration.PowerPointInfo"/>
  </ds:schemaRefs>
</ds:datastoreItem>
</file>

<file path=customXml/itemProps135.xml><?xml version="1.0" encoding="utf-8"?>
<ds:datastoreItem xmlns:ds="http://schemas.openxmlformats.org/officeDocument/2006/customXml" ds:itemID="{9B772FF4-DB53-4877-9655-DBB4556A294D}">
  <ds:schemaRefs>
    <ds:schemaRef ds:uri="ESRI.ArcGIS.Mapping.OfficeIntegration.PowerPointInfo"/>
  </ds:schemaRefs>
</ds:datastoreItem>
</file>

<file path=customXml/itemProps136.xml><?xml version="1.0" encoding="utf-8"?>
<ds:datastoreItem xmlns:ds="http://schemas.openxmlformats.org/officeDocument/2006/customXml" ds:itemID="{659F2353-8BD1-44E8-8A0F-F131137D6A5F}">
  <ds:schemaRefs>
    <ds:schemaRef ds:uri="ESRI.ArcGIS.Mapping.OfficeIntegration.PowerPointInfo"/>
  </ds:schemaRefs>
</ds:datastoreItem>
</file>

<file path=customXml/itemProps137.xml><?xml version="1.0" encoding="utf-8"?>
<ds:datastoreItem xmlns:ds="http://schemas.openxmlformats.org/officeDocument/2006/customXml" ds:itemID="{FD647000-1988-4CDA-A1D1-DBB8B6D0FB77}">
  <ds:schemaRefs>
    <ds:schemaRef ds:uri="ESRI.ArcGIS.Mapping.OfficeIntegration.PowerPointInfo"/>
  </ds:schemaRefs>
</ds:datastoreItem>
</file>

<file path=customXml/itemProps138.xml><?xml version="1.0" encoding="utf-8"?>
<ds:datastoreItem xmlns:ds="http://schemas.openxmlformats.org/officeDocument/2006/customXml" ds:itemID="{8C83D17E-4E8D-4D4D-AC91-AEFD7992032D}">
  <ds:schemaRefs>
    <ds:schemaRef ds:uri="ESRI.ArcGIS.Mapping.OfficeIntegration.PowerPointInfo"/>
  </ds:schemaRefs>
</ds:datastoreItem>
</file>

<file path=customXml/itemProps139.xml><?xml version="1.0" encoding="utf-8"?>
<ds:datastoreItem xmlns:ds="http://schemas.openxmlformats.org/officeDocument/2006/customXml" ds:itemID="{3A7C860A-C267-478B-AA2C-502E907BF62A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FE8C84FD-FBAD-40DE-A568-432544FEFB21}">
  <ds:schemaRefs>
    <ds:schemaRef ds:uri="ESRI.ArcGIS.Mapping.OfficeIntegration.PowerPointInfo"/>
  </ds:schemaRefs>
</ds:datastoreItem>
</file>

<file path=customXml/itemProps140.xml><?xml version="1.0" encoding="utf-8"?>
<ds:datastoreItem xmlns:ds="http://schemas.openxmlformats.org/officeDocument/2006/customXml" ds:itemID="{0A6FA8CA-B92F-4E92-9F34-39710E767C53}">
  <ds:schemaRefs>
    <ds:schemaRef ds:uri="ESRI.ArcGIS.Mapping.OfficeIntegration.PowerPointInfo"/>
  </ds:schemaRefs>
</ds:datastoreItem>
</file>

<file path=customXml/itemProps141.xml><?xml version="1.0" encoding="utf-8"?>
<ds:datastoreItem xmlns:ds="http://schemas.openxmlformats.org/officeDocument/2006/customXml" ds:itemID="{59ECD4A4-B2EE-402D-B821-1CB8426F54FC}">
  <ds:schemaRefs>
    <ds:schemaRef ds:uri="ESRI.ArcGIS.Mapping.OfficeIntegration.PowerPointInfo"/>
  </ds:schemaRefs>
</ds:datastoreItem>
</file>

<file path=customXml/itemProps142.xml><?xml version="1.0" encoding="utf-8"?>
<ds:datastoreItem xmlns:ds="http://schemas.openxmlformats.org/officeDocument/2006/customXml" ds:itemID="{840A04A9-CD42-4A07-BCFC-BB595C1ED01A}">
  <ds:schemaRefs>
    <ds:schemaRef ds:uri="ESRI.ArcGIS.Mapping.OfficeIntegration.PowerPointInfo"/>
  </ds:schemaRefs>
</ds:datastoreItem>
</file>

<file path=customXml/itemProps143.xml><?xml version="1.0" encoding="utf-8"?>
<ds:datastoreItem xmlns:ds="http://schemas.openxmlformats.org/officeDocument/2006/customXml" ds:itemID="{C2B6635E-1FA9-408D-8AF0-E3C150C5F505}">
  <ds:schemaRefs>
    <ds:schemaRef ds:uri="ESRI.ArcGIS.Mapping.OfficeIntegration.PowerPointInfo"/>
  </ds:schemaRefs>
</ds:datastoreItem>
</file>

<file path=customXml/itemProps144.xml><?xml version="1.0" encoding="utf-8"?>
<ds:datastoreItem xmlns:ds="http://schemas.openxmlformats.org/officeDocument/2006/customXml" ds:itemID="{93A05AAC-9996-4776-BE10-520A33D2E5C5}">
  <ds:schemaRefs>
    <ds:schemaRef ds:uri="ESRI.ArcGIS.Mapping.OfficeIntegration.PowerPointInfo"/>
  </ds:schemaRefs>
</ds:datastoreItem>
</file>

<file path=customXml/itemProps145.xml><?xml version="1.0" encoding="utf-8"?>
<ds:datastoreItem xmlns:ds="http://schemas.openxmlformats.org/officeDocument/2006/customXml" ds:itemID="{6F2017C6-E7F2-4422-B94D-C53309C33EF2}">
  <ds:schemaRefs>
    <ds:schemaRef ds:uri="ESRI.ArcGIS.Mapping.OfficeIntegration.PowerPointInfo"/>
  </ds:schemaRefs>
</ds:datastoreItem>
</file>

<file path=customXml/itemProps146.xml><?xml version="1.0" encoding="utf-8"?>
<ds:datastoreItem xmlns:ds="http://schemas.openxmlformats.org/officeDocument/2006/customXml" ds:itemID="{4C85CA7E-F022-422F-BCA7-3036784A5945}">
  <ds:schemaRefs>
    <ds:schemaRef ds:uri="ESRI.ArcGIS.Mapping.OfficeIntegration.PowerPointInfo"/>
  </ds:schemaRefs>
</ds:datastoreItem>
</file>

<file path=customXml/itemProps147.xml><?xml version="1.0" encoding="utf-8"?>
<ds:datastoreItem xmlns:ds="http://schemas.openxmlformats.org/officeDocument/2006/customXml" ds:itemID="{2B997F33-ED98-4245-8C75-1FA01F0BFB2F}">
  <ds:schemaRefs>
    <ds:schemaRef ds:uri="ESRI.ArcGIS.Mapping.OfficeIntegration.PowerPointInfo"/>
  </ds:schemaRefs>
</ds:datastoreItem>
</file>

<file path=customXml/itemProps148.xml><?xml version="1.0" encoding="utf-8"?>
<ds:datastoreItem xmlns:ds="http://schemas.openxmlformats.org/officeDocument/2006/customXml" ds:itemID="{BAF7C30B-1484-48E3-AF3E-7999FD79CF42}">
  <ds:schemaRefs>
    <ds:schemaRef ds:uri="ESRI.ArcGIS.Mapping.OfficeIntegration.PowerPointInfo"/>
  </ds:schemaRefs>
</ds:datastoreItem>
</file>

<file path=customXml/itemProps149.xml><?xml version="1.0" encoding="utf-8"?>
<ds:datastoreItem xmlns:ds="http://schemas.openxmlformats.org/officeDocument/2006/customXml" ds:itemID="{D39E8D51-E7C5-4617-8F87-D2D4EDDE8D28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10171F7B-1D9B-441E-A148-D90CEA8BA714}">
  <ds:schemaRefs>
    <ds:schemaRef ds:uri="ESRI.ArcGIS.Mapping.OfficeIntegration.PowerPointInfo"/>
  </ds:schemaRefs>
</ds:datastoreItem>
</file>

<file path=customXml/itemProps150.xml><?xml version="1.0" encoding="utf-8"?>
<ds:datastoreItem xmlns:ds="http://schemas.openxmlformats.org/officeDocument/2006/customXml" ds:itemID="{E1219056-4132-48CD-8136-C4C272605DA3}">
  <ds:schemaRefs>
    <ds:schemaRef ds:uri="ESRI.ArcGIS.Mapping.OfficeIntegration.PowerPointInfo"/>
  </ds:schemaRefs>
</ds:datastoreItem>
</file>

<file path=customXml/itemProps151.xml><?xml version="1.0" encoding="utf-8"?>
<ds:datastoreItem xmlns:ds="http://schemas.openxmlformats.org/officeDocument/2006/customXml" ds:itemID="{C028E4D7-7EB1-4825-8EEA-934215440086}">
  <ds:schemaRefs>
    <ds:schemaRef ds:uri="ESRI.ArcGIS.Mapping.OfficeIntegration.PowerPointInfo"/>
  </ds:schemaRefs>
</ds:datastoreItem>
</file>

<file path=customXml/itemProps152.xml><?xml version="1.0" encoding="utf-8"?>
<ds:datastoreItem xmlns:ds="http://schemas.openxmlformats.org/officeDocument/2006/customXml" ds:itemID="{C4B4DB25-01FE-4A69-9AED-F4E99FEC4C0A}">
  <ds:schemaRefs>
    <ds:schemaRef ds:uri="ESRI.ArcGIS.Mapping.OfficeIntegration.PowerPointInfo"/>
  </ds:schemaRefs>
</ds:datastoreItem>
</file>

<file path=customXml/itemProps153.xml><?xml version="1.0" encoding="utf-8"?>
<ds:datastoreItem xmlns:ds="http://schemas.openxmlformats.org/officeDocument/2006/customXml" ds:itemID="{969BA694-59E8-45C8-B8C1-A7D46A446214}">
  <ds:schemaRefs>
    <ds:schemaRef ds:uri="ESRI.ArcGIS.Mapping.OfficeIntegration.PowerPointInfo"/>
  </ds:schemaRefs>
</ds:datastoreItem>
</file>

<file path=customXml/itemProps154.xml><?xml version="1.0" encoding="utf-8"?>
<ds:datastoreItem xmlns:ds="http://schemas.openxmlformats.org/officeDocument/2006/customXml" ds:itemID="{AEE7F232-4D83-4D58-83B2-A2B2A2F369F9}">
  <ds:schemaRefs>
    <ds:schemaRef ds:uri="ESRI.ArcGIS.Mapping.OfficeIntegration.PowerPointInfo"/>
  </ds:schemaRefs>
</ds:datastoreItem>
</file>

<file path=customXml/itemProps155.xml><?xml version="1.0" encoding="utf-8"?>
<ds:datastoreItem xmlns:ds="http://schemas.openxmlformats.org/officeDocument/2006/customXml" ds:itemID="{C2FD8B33-C52C-473A-BD98-43B12902455A}">
  <ds:schemaRefs>
    <ds:schemaRef ds:uri="ESRI.ArcGIS.Mapping.OfficeIntegration.PowerPointInfo"/>
  </ds:schemaRefs>
</ds:datastoreItem>
</file>

<file path=customXml/itemProps156.xml><?xml version="1.0" encoding="utf-8"?>
<ds:datastoreItem xmlns:ds="http://schemas.openxmlformats.org/officeDocument/2006/customXml" ds:itemID="{C1AD3E3C-FE91-493E-80C9-46961374EC5D}">
  <ds:schemaRefs>
    <ds:schemaRef ds:uri="ESRI.ArcGIS.Mapping.OfficeIntegration.PowerPointInfo"/>
  </ds:schemaRefs>
</ds:datastoreItem>
</file>

<file path=customXml/itemProps157.xml><?xml version="1.0" encoding="utf-8"?>
<ds:datastoreItem xmlns:ds="http://schemas.openxmlformats.org/officeDocument/2006/customXml" ds:itemID="{9CF398CA-4C09-424C-9ACA-4A69EEC65981}">
  <ds:schemaRefs>
    <ds:schemaRef ds:uri="ESRI.ArcGIS.Mapping.OfficeIntegration.PowerPointInfo"/>
  </ds:schemaRefs>
</ds:datastoreItem>
</file>

<file path=customXml/itemProps158.xml><?xml version="1.0" encoding="utf-8"?>
<ds:datastoreItem xmlns:ds="http://schemas.openxmlformats.org/officeDocument/2006/customXml" ds:itemID="{36BE2E28-1A57-4889-8BFE-A38384D02F53}">
  <ds:schemaRefs>
    <ds:schemaRef ds:uri="ESRI.ArcGIS.Mapping.OfficeIntegration.PowerPointInfo"/>
  </ds:schemaRefs>
</ds:datastoreItem>
</file>

<file path=customXml/itemProps159.xml><?xml version="1.0" encoding="utf-8"?>
<ds:datastoreItem xmlns:ds="http://schemas.openxmlformats.org/officeDocument/2006/customXml" ds:itemID="{E9F2FD67-EE77-42B9-AE16-2688DFA48A8D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E0FFF354-F6AE-413C-B714-5ED02E301D00}">
  <ds:schemaRefs>
    <ds:schemaRef ds:uri="ESRI.ArcGIS.Mapping.OfficeIntegration.PowerPointInfo"/>
  </ds:schemaRefs>
</ds:datastoreItem>
</file>

<file path=customXml/itemProps160.xml><?xml version="1.0" encoding="utf-8"?>
<ds:datastoreItem xmlns:ds="http://schemas.openxmlformats.org/officeDocument/2006/customXml" ds:itemID="{8314E974-D87F-44F4-B717-B9223D2CC6C4}">
  <ds:schemaRefs>
    <ds:schemaRef ds:uri="ESRI.ArcGIS.Mapping.OfficeIntegration.PowerPointInfo"/>
  </ds:schemaRefs>
</ds:datastoreItem>
</file>

<file path=customXml/itemProps161.xml><?xml version="1.0" encoding="utf-8"?>
<ds:datastoreItem xmlns:ds="http://schemas.openxmlformats.org/officeDocument/2006/customXml" ds:itemID="{2C9D36E2-2E22-470A-898F-8C125857E716}">
  <ds:schemaRefs>
    <ds:schemaRef ds:uri="ESRI.ArcGIS.Mapping.OfficeIntegration.PowerPointInfo"/>
  </ds:schemaRefs>
</ds:datastoreItem>
</file>

<file path=customXml/itemProps162.xml><?xml version="1.0" encoding="utf-8"?>
<ds:datastoreItem xmlns:ds="http://schemas.openxmlformats.org/officeDocument/2006/customXml" ds:itemID="{3361D4FB-DC33-4B81-B0F1-AED207AADC71}">
  <ds:schemaRefs>
    <ds:schemaRef ds:uri="ESRI.ArcGIS.Mapping.OfficeIntegration.PowerPointInfo"/>
  </ds:schemaRefs>
</ds:datastoreItem>
</file>

<file path=customXml/itemProps163.xml><?xml version="1.0" encoding="utf-8"?>
<ds:datastoreItem xmlns:ds="http://schemas.openxmlformats.org/officeDocument/2006/customXml" ds:itemID="{7450556F-82B4-47D0-A2AB-B2BFC509C1D3}">
  <ds:schemaRefs>
    <ds:schemaRef ds:uri="ESRI.ArcGIS.Mapping.OfficeIntegration.PowerPointInfo"/>
  </ds:schemaRefs>
</ds:datastoreItem>
</file>

<file path=customXml/itemProps164.xml><?xml version="1.0" encoding="utf-8"?>
<ds:datastoreItem xmlns:ds="http://schemas.openxmlformats.org/officeDocument/2006/customXml" ds:itemID="{673C7D94-E25E-4B81-82D1-B20A69CEAEA2}">
  <ds:schemaRefs>
    <ds:schemaRef ds:uri="ESRI.ArcGIS.Mapping.OfficeIntegration.PowerPointInfo"/>
  </ds:schemaRefs>
</ds:datastoreItem>
</file>

<file path=customXml/itemProps165.xml><?xml version="1.0" encoding="utf-8"?>
<ds:datastoreItem xmlns:ds="http://schemas.openxmlformats.org/officeDocument/2006/customXml" ds:itemID="{748E0324-29EC-47A6-9EB1-0FB98E849DA8}">
  <ds:schemaRefs>
    <ds:schemaRef ds:uri="ESRI.ArcGIS.Mapping.OfficeIntegration.PowerPointInfo"/>
  </ds:schemaRefs>
</ds:datastoreItem>
</file>

<file path=customXml/itemProps166.xml><?xml version="1.0" encoding="utf-8"?>
<ds:datastoreItem xmlns:ds="http://schemas.openxmlformats.org/officeDocument/2006/customXml" ds:itemID="{C029737C-F70B-46ED-A9C1-F616BA9A91D8}">
  <ds:schemaRefs>
    <ds:schemaRef ds:uri="ESRI.ArcGIS.Mapping.OfficeIntegration.PowerPointInfo"/>
  </ds:schemaRefs>
</ds:datastoreItem>
</file>

<file path=customXml/itemProps167.xml><?xml version="1.0" encoding="utf-8"?>
<ds:datastoreItem xmlns:ds="http://schemas.openxmlformats.org/officeDocument/2006/customXml" ds:itemID="{58C9A9C4-9426-47B3-99A7-90E7BF2ECCB9}">
  <ds:schemaRefs>
    <ds:schemaRef ds:uri="ESRI.ArcGIS.Mapping.OfficeIntegration.PowerPointInfo"/>
  </ds:schemaRefs>
</ds:datastoreItem>
</file>

<file path=customXml/itemProps168.xml><?xml version="1.0" encoding="utf-8"?>
<ds:datastoreItem xmlns:ds="http://schemas.openxmlformats.org/officeDocument/2006/customXml" ds:itemID="{5CD8BF48-2784-430B-9130-135FA43F58D6}">
  <ds:schemaRefs>
    <ds:schemaRef ds:uri="ESRI.ArcGIS.Mapping.OfficeIntegration.PowerPointInfo"/>
  </ds:schemaRefs>
</ds:datastoreItem>
</file>

<file path=customXml/itemProps169.xml><?xml version="1.0" encoding="utf-8"?>
<ds:datastoreItem xmlns:ds="http://schemas.openxmlformats.org/officeDocument/2006/customXml" ds:itemID="{4C628061-6429-43BC-8783-E46B0008CE41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35AC97BF-5C5B-4606-BF1A-5C6CF06DD209}">
  <ds:schemaRefs>
    <ds:schemaRef ds:uri="ESRI.ArcGIS.Mapping.OfficeIntegration.PowerPointInfo"/>
  </ds:schemaRefs>
</ds:datastoreItem>
</file>

<file path=customXml/itemProps170.xml><?xml version="1.0" encoding="utf-8"?>
<ds:datastoreItem xmlns:ds="http://schemas.openxmlformats.org/officeDocument/2006/customXml" ds:itemID="{5CD8D8A9-DE0C-4711-928E-D1D49233B60C}">
  <ds:schemaRefs>
    <ds:schemaRef ds:uri="ESRI.ArcGIS.Mapping.OfficeIntegration.PowerPointInfo"/>
  </ds:schemaRefs>
</ds:datastoreItem>
</file>

<file path=customXml/itemProps171.xml><?xml version="1.0" encoding="utf-8"?>
<ds:datastoreItem xmlns:ds="http://schemas.openxmlformats.org/officeDocument/2006/customXml" ds:itemID="{793FACBA-ECC4-411D-897D-7051FFE4B068}">
  <ds:schemaRefs>
    <ds:schemaRef ds:uri="ESRI.ArcGIS.Mapping.OfficeIntegration.PowerPointInfo"/>
  </ds:schemaRefs>
</ds:datastoreItem>
</file>

<file path=customXml/itemProps172.xml><?xml version="1.0" encoding="utf-8"?>
<ds:datastoreItem xmlns:ds="http://schemas.openxmlformats.org/officeDocument/2006/customXml" ds:itemID="{991BFE1E-F822-4CBD-92AD-CFA0D0C58217}">
  <ds:schemaRefs>
    <ds:schemaRef ds:uri="ESRI.ArcGIS.Mapping.OfficeIntegration.PowerPointInfo"/>
  </ds:schemaRefs>
</ds:datastoreItem>
</file>

<file path=customXml/itemProps173.xml><?xml version="1.0" encoding="utf-8"?>
<ds:datastoreItem xmlns:ds="http://schemas.openxmlformats.org/officeDocument/2006/customXml" ds:itemID="{FEFB4ECA-9DCD-4887-AE52-309EE8E33A81}">
  <ds:schemaRefs>
    <ds:schemaRef ds:uri="ESRI.ArcGIS.Mapping.OfficeIntegration.PowerPointInfo"/>
  </ds:schemaRefs>
</ds:datastoreItem>
</file>

<file path=customXml/itemProps174.xml><?xml version="1.0" encoding="utf-8"?>
<ds:datastoreItem xmlns:ds="http://schemas.openxmlformats.org/officeDocument/2006/customXml" ds:itemID="{F85D11B4-1218-4CB2-B53A-C727780A9F8B}">
  <ds:schemaRefs>
    <ds:schemaRef ds:uri="ESRI.ArcGIS.Mapping.OfficeIntegration.PowerPointInfo"/>
  </ds:schemaRefs>
</ds:datastoreItem>
</file>

<file path=customXml/itemProps175.xml><?xml version="1.0" encoding="utf-8"?>
<ds:datastoreItem xmlns:ds="http://schemas.openxmlformats.org/officeDocument/2006/customXml" ds:itemID="{46752475-F417-4703-9D10-F924E7E5FD28}">
  <ds:schemaRefs>
    <ds:schemaRef ds:uri="ESRI.ArcGIS.Mapping.OfficeIntegration.PowerPointInfo"/>
  </ds:schemaRefs>
</ds:datastoreItem>
</file>

<file path=customXml/itemProps176.xml><?xml version="1.0" encoding="utf-8"?>
<ds:datastoreItem xmlns:ds="http://schemas.openxmlformats.org/officeDocument/2006/customXml" ds:itemID="{7E892209-2CEA-406E-9A39-40422A67B5CD}">
  <ds:schemaRefs>
    <ds:schemaRef ds:uri="ESRI.ArcGIS.Mapping.OfficeIntegration.PowerPointInfo"/>
  </ds:schemaRefs>
</ds:datastoreItem>
</file>

<file path=customXml/itemProps177.xml><?xml version="1.0" encoding="utf-8"?>
<ds:datastoreItem xmlns:ds="http://schemas.openxmlformats.org/officeDocument/2006/customXml" ds:itemID="{570BD9DC-1108-4984-A673-7432887051D0}">
  <ds:schemaRefs>
    <ds:schemaRef ds:uri="ESRI.ArcGIS.Mapping.OfficeIntegration.PowerPointInfo"/>
  </ds:schemaRefs>
</ds:datastoreItem>
</file>

<file path=customXml/itemProps178.xml><?xml version="1.0" encoding="utf-8"?>
<ds:datastoreItem xmlns:ds="http://schemas.openxmlformats.org/officeDocument/2006/customXml" ds:itemID="{CA97F44F-8440-44ED-BA9B-FB437C48850D}">
  <ds:schemaRefs>
    <ds:schemaRef ds:uri="ESRI.ArcGIS.Mapping.OfficeIntegration.PowerPointInfo"/>
  </ds:schemaRefs>
</ds:datastoreItem>
</file>

<file path=customXml/itemProps179.xml><?xml version="1.0" encoding="utf-8"?>
<ds:datastoreItem xmlns:ds="http://schemas.openxmlformats.org/officeDocument/2006/customXml" ds:itemID="{FB9F58AF-5BAA-4E87-B03D-1A82625468C2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50B7B162-7E3C-41D7-A8FE-DC3DD4044F68}">
  <ds:schemaRefs>
    <ds:schemaRef ds:uri="ESRI.ArcGIS.Mapping.OfficeIntegration.PowerPointInfo"/>
  </ds:schemaRefs>
</ds:datastoreItem>
</file>

<file path=customXml/itemProps180.xml><?xml version="1.0" encoding="utf-8"?>
<ds:datastoreItem xmlns:ds="http://schemas.openxmlformats.org/officeDocument/2006/customXml" ds:itemID="{9CBD2C51-2D2D-4651-BD56-BE6151257AB2}">
  <ds:schemaRefs>
    <ds:schemaRef ds:uri="ESRI.ArcGIS.Mapping.OfficeIntegration.PowerPointInfo"/>
  </ds:schemaRefs>
</ds:datastoreItem>
</file>

<file path=customXml/itemProps181.xml><?xml version="1.0" encoding="utf-8"?>
<ds:datastoreItem xmlns:ds="http://schemas.openxmlformats.org/officeDocument/2006/customXml" ds:itemID="{5F2882EC-A27E-4682-95D2-CF920E9A3E06}">
  <ds:schemaRefs>
    <ds:schemaRef ds:uri="ESRI.ArcGIS.Mapping.OfficeIntegration.PowerPointInfo"/>
  </ds:schemaRefs>
</ds:datastoreItem>
</file>

<file path=customXml/itemProps182.xml><?xml version="1.0" encoding="utf-8"?>
<ds:datastoreItem xmlns:ds="http://schemas.openxmlformats.org/officeDocument/2006/customXml" ds:itemID="{41A16E82-9EA5-4CEB-88DE-3275ACC0C487}">
  <ds:schemaRefs>
    <ds:schemaRef ds:uri="ESRI.ArcGIS.Mapping.OfficeIntegration.PowerPointInfo"/>
  </ds:schemaRefs>
</ds:datastoreItem>
</file>

<file path=customXml/itemProps183.xml><?xml version="1.0" encoding="utf-8"?>
<ds:datastoreItem xmlns:ds="http://schemas.openxmlformats.org/officeDocument/2006/customXml" ds:itemID="{66484E3F-9379-4637-A982-F78215654D5E}">
  <ds:schemaRefs>
    <ds:schemaRef ds:uri="ESRI.ArcGIS.Mapping.OfficeIntegration.PowerPointInfo"/>
  </ds:schemaRefs>
</ds:datastoreItem>
</file>

<file path=customXml/itemProps184.xml><?xml version="1.0" encoding="utf-8"?>
<ds:datastoreItem xmlns:ds="http://schemas.openxmlformats.org/officeDocument/2006/customXml" ds:itemID="{2017257B-338C-47FE-ACDE-27B1C1D1ABE4}">
  <ds:schemaRefs>
    <ds:schemaRef ds:uri="ESRI.ArcGIS.Mapping.OfficeIntegration.PowerPointInfo"/>
  </ds:schemaRefs>
</ds:datastoreItem>
</file>

<file path=customXml/itemProps185.xml><?xml version="1.0" encoding="utf-8"?>
<ds:datastoreItem xmlns:ds="http://schemas.openxmlformats.org/officeDocument/2006/customXml" ds:itemID="{0A33E6DB-8343-4643-8C21-7E4F0F3A5728}">
  <ds:schemaRefs>
    <ds:schemaRef ds:uri="ESRI.ArcGIS.Mapping.OfficeIntegration.PowerPointInfo"/>
  </ds:schemaRefs>
</ds:datastoreItem>
</file>

<file path=customXml/itemProps186.xml><?xml version="1.0" encoding="utf-8"?>
<ds:datastoreItem xmlns:ds="http://schemas.openxmlformats.org/officeDocument/2006/customXml" ds:itemID="{37AFBB1B-2B13-469F-95A1-7F109CD0118C}">
  <ds:schemaRefs>
    <ds:schemaRef ds:uri="ESRI.ArcGIS.Mapping.OfficeIntegration.PowerPointInfo"/>
  </ds:schemaRefs>
</ds:datastoreItem>
</file>

<file path=customXml/itemProps187.xml><?xml version="1.0" encoding="utf-8"?>
<ds:datastoreItem xmlns:ds="http://schemas.openxmlformats.org/officeDocument/2006/customXml" ds:itemID="{B66A8585-2283-4081-ABFF-4FE2FD86BD44}">
  <ds:schemaRefs>
    <ds:schemaRef ds:uri="ESRI.ArcGIS.Mapping.OfficeIntegration.PowerPointInfo"/>
  </ds:schemaRefs>
</ds:datastoreItem>
</file>

<file path=customXml/itemProps188.xml><?xml version="1.0" encoding="utf-8"?>
<ds:datastoreItem xmlns:ds="http://schemas.openxmlformats.org/officeDocument/2006/customXml" ds:itemID="{97AB2FF8-E2A3-45A9-A701-58A328A6A849}">
  <ds:schemaRefs>
    <ds:schemaRef ds:uri="ESRI.ArcGIS.Mapping.OfficeIntegration.PowerPointInfo"/>
  </ds:schemaRefs>
</ds:datastoreItem>
</file>

<file path=customXml/itemProps189.xml><?xml version="1.0" encoding="utf-8"?>
<ds:datastoreItem xmlns:ds="http://schemas.openxmlformats.org/officeDocument/2006/customXml" ds:itemID="{A835A2EC-6AB7-4FC2-990C-3B56E0311730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C6416AB2-8568-4FDF-A1E1-0852BD7999AB}">
  <ds:schemaRefs>
    <ds:schemaRef ds:uri="ESRI.ArcGIS.Mapping.OfficeIntegration.PowerPointInfo"/>
  </ds:schemaRefs>
</ds:datastoreItem>
</file>

<file path=customXml/itemProps190.xml><?xml version="1.0" encoding="utf-8"?>
<ds:datastoreItem xmlns:ds="http://schemas.openxmlformats.org/officeDocument/2006/customXml" ds:itemID="{94D2A36C-C75F-4ECB-BA1E-819B228DF78A}">
  <ds:schemaRefs>
    <ds:schemaRef ds:uri="ESRI.ArcGIS.Mapping.OfficeIntegration.PowerPointInfo"/>
  </ds:schemaRefs>
</ds:datastoreItem>
</file>

<file path=customXml/itemProps191.xml><?xml version="1.0" encoding="utf-8"?>
<ds:datastoreItem xmlns:ds="http://schemas.openxmlformats.org/officeDocument/2006/customXml" ds:itemID="{27222C6C-711A-427D-A0C5-A494BE4ED450}">
  <ds:schemaRefs>
    <ds:schemaRef ds:uri="ESRI.ArcGIS.Mapping.OfficeIntegration.PowerPointInfo"/>
  </ds:schemaRefs>
</ds:datastoreItem>
</file>

<file path=customXml/itemProps192.xml><?xml version="1.0" encoding="utf-8"?>
<ds:datastoreItem xmlns:ds="http://schemas.openxmlformats.org/officeDocument/2006/customXml" ds:itemID="{0C133B4F-85E9-4E26-A2D0-767C78E39744}">
  <ds:schemaRefs>
    <ds:schemaRef ds:uri="ESRI.ArcGIS.Mapping.OfficeIntegration.PowerPointInfo"/>
  </ds:schemaRefs>
</ds:datastoreItem>
</file>

<file path=customXml/itemProps193.xml><?xml version="1.0" encoding="utf-8"?>
<ds:datastoreItem xmlns:ds="http://schemas.openxmlformats.org/officeDocument/2006/customXml" ds:itemID="{F34C01DA-FAD3-4C26-880B-4728CF6659F4}">
  <ds:schemaRefs>
    <ds:schemaRef ds:uri="ESRI.ArcGIS.Mapping.OfficeIntegration.PowerPointInfo"/>
  </ds:schemaRefs>
</ds:datastoreItem>
</file>

<file path=customXml/itemProps194.xml><?xml version="1.0" encoding="utf-8"?>
<ds:datastoreItem xmlns:ds="http://schemas.openxmlformats.org/officeDocument/2006/customXml" ds:itemID="{B6D76E6D-CED7-4A61-B0F2-D51D6EFA4741}">
  <ds:schemaRefs>
    <ds:schemaRef ds:uri="ESRI.ArcGIS.Mapping.OfficeIntegration.PowerPointInfo"/>
  </ds:schemaRefs>
</ds:datastoreItem>
</file>

<file path=customXml/itemProps195.xml><?xml version="1.0" encoding="utf-8"?>
<ds:datastoreItem xmlns:ds="http://schemas.openxmlformats.org/officeDocument/2006/customXml" ds:itemID="{2793FE04-100E-46E6-99A4-7DB38C5D4ACE}">
  <ds:schemaRefs>
    <ds:schemaRef ds:uri="ESRI.ArcGIS.Mapping.OfficeIntegration.PowerPointInfo"/>
  </ds:schemaRefs>
</ds:datastoreItem>
</file>

<file path=customXml/itemProps196.xml><?xml version="1.0" encoding="utf-8"?>
<ds:datastoreItem xmlns:ds="http://schemas.openxmlformats.org/officeDocument/2006/customXml" ds:itemID="{EEFFF7F6-E7A2-482F-B759-4E0D4FCBF269}">
  <ds:schemaRefs>
    <ds:schemaRef ds:uri="ESRI.ArcGIS.Mapping.OfficeIntegration.PowerPointInfo"/>
  </ds:schemaRefs>
</ds:datastoreItem>
</file>

<file path=customXml/itemProps197.xml><?xml version="1.0" encoding="utf-8"?>
<ds:datastoreItem xmlns:ds="http://schemas.openxmlformats.org/officeDocument/2006/customXml" ds:itemID="{BE9ABFA8-350A-4FC8-A9FC-D081F1B3C973}">
  <ds:schemaRefs>
    <ds:schemaRef ds:uri="ESRI.ArcGIS.Mapping.OfficeIntegration.PowerPointInfo"/>
  </ds:schemaRefs>
</ds:datastoreItem>
</file>

<file path=customXml/itemProps198.xml><?xml version="1.0" encoding="utf-8"?>
<ds:datastoreItem xmlns:ds="http://schemas.openxmlformats.org/officeDocument/2006/customXml" ds:itemID="{A16086C6-3A1C-40C1-B36E-441B51CE9C5C}">
  <ds:schemaRefs>
    <ds:schemaRef ds:uri="ESRI.ArcGIS.Mapping.OfficeIntegration.PowerPointInfo"/>
  </ds:schemaRefs>
</ds:datastoreItem>
</file>

<file path=customXml/itemProps199.xml><?xml version="1.0" encoding="utf-8"?>
<ds:datastoreItem xmlns:ds="http://schemas.openxmlformats.org/officeDocument/2006/customXml" ds:itemID="{DECD3AC0-DE90-4B8C-A363-19FD58107831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1D881472-CD7B-4421-8548-791E68197E4C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4D764801-5F1E-4451-894D-DB715F89D3A8}">
  <ds:schemaRefs>
    <ds:schemaRef ds:uri="ESRI.ArcGIS.Mapping.OfficeIntegration.PowerPointInfo"/>
  </ds:schemaRefs>
</ds:datastoreItem>
</file>

<file path=customXml/itemProps200.xml><?xml version="1.0" encoding="utf-8"?>
<ds:datastoreItem xmlns:ds="http://schemas.openxmlformats.org/officeDocument/2006/customXml" ds:itemID="{3C78C958-3C37-413D-9075-C11EF29A6255}">
  <ds:schemaRefs>
    <ds:schemaRef ds:uri="ESRI.ArcGIS.Mapping.OfficeIntegration.PowerPointInfo"/>
  </ds:schemaRefs>
</ds:datastoreItem>
</file>

<file path=customXml/itemProps201.xml><?xml version="1.0" encoding="utf-8"?>
<ds:datastoreItem xmlns:ds="http://schemas.openxmlformats.org/officeDocument/2006/customXml" ds:itemID="{3BAA04BD-2079-48A5-8F95-501148372F24}">
  <ds:schemaRefs>
    <ds:schemaRef ds:uri="ESRI.ArcGIS.Mapping.OfficeIntegration.PowerPointInfo"/>
  </ds:schemaRefs>
</ds:datastoreItem>
</file>

<file path=customXml/itemProps202.xml><?xml version="1.0" encoding="utf-8"?>
<ds:datastoreItem xmlns:ds="http://schemas.openxmlformats.org/officeDocument/2006/customXml" ds:itemID="{6A50EF87-623A-4AE1-A24C-CB3FD28D66CF}">
  <ds:schemaRefs>
    <ds:schemaRef ds:uri="ESRI.ArcGIS.Mapping.OfficeIntegration.PowerPointInfo"/>
  </ds:schemaRefs>
</ds:datastoreItem>
</file>

<file path=customXml/itemProps203.xml><?xml version="1.0" encoding="utf-8"?>
<ds:datastoreItem xmlns:ds="http://schemas.openxmlformats.org/officeDocument/2006/customXml" ds:itemID="{FE101C5D-7897-453D-9BCE-2E3559DBA0F9}">
  <ds:schemaRefs>
    <ds:schemaRef ds:uri="ESRI.ArcGIS.Mapping.OfficeIntegration.PowerPointInfo"/>
  </ds:schemaRefs>
</ds:datastoreItem>
</file>

<file path=customXml/itemProps204.xml><?xml version="1.0" encoding="utf-8"?>
<ds:datastoreItem xmlns:ds="http://schemas.openxmlformats.org/officeDocument/2006/customXml" ds:itemID="{C213769D-8D2F-4569-B9B8-B43169FCA559}">
  <ds:schemaRefs>
    <ds:schemaRef ds:uri="ESRI.ArcGIS.Mapping.OfficeIntegration.PowerPointInfo"/>
  </ds:schemaRefs>
</ds:datastoreItem>
</file>

<file path=customXml/itemProps205.xml><?xml version="1.0" encoding="utf-8"?>
<ds:datastoreItem xmlns:ds="http://schemas.openxmlformats.org/officeDocument/2006/customXml" ds:itemID="{A0B24FC3-F1B5-4246-9DDC-C7DA982A1ACB}">
  <ds:schemaRefs>
    <ds:schemaRef ds:uri="ESRI.ArcGIS.Mapping.OfficeIntegration.PowerPointInfo"/>
  </ds:schemaRefs>
</ds:datastoreItem>
</file>

<file path=customXml/itemProps206.xml><?xml version="1.0" encoding="utf-8"?>
<ds:datastoreItem xmlns:ds="http://schemas.openxmlformats.org/officeDocument/2006/customXml" ds:itemID="{7FF3FADC-C2E2-493A-AF9E-43D1B75D67FF}">
  <ds:schemaRefs>
    <ds:schemaRef ds:uri="ESRI.ArcGIS.Mapping.OfficeIntegration.PowerPointInfo"/>
  </ds:schemaRefs>
</ds:datastoreItem>
</file>

<file path=customXml/itemProps207.xml><?xml version="1.0" encoding="utf-8"?>
<ds:datastoreItem xmlns:ds="http://schemas.openxmlformats.org/officeDocument/2006/customXml" ds:itemID="{EBA65A78-6588-4151-91B4-68FC10BEF06D}">
  <ds:schemaRefs>
    <ds:schemaRef ds:uri="ESRI.ArcGIS.Mapping.OfficeIntegration.PowerPointInfo"/>
  </ds:schemaRefs>
</ds:datastoreItem>
</file>

<file path=customXml/itemProps208.xml><?xml version="1.0" encoding="utf-8"?>
<ds:datastoreItem xmlns:ds="http://schemas.openxmlformats.org/officeDocument/2006/customXml" ds:itemID="{EF5AFABB-1117-4450-A449-DFA461110A71}">
  <ds:schemaRefs>
    <ds:schemaRef ds:uri="ESRI.ArcGIS.Mapping.OfficeIntegration.PowerPointInfo"/>
  </ds:schemaRefs>
</ds:datastoreItem>
</file>

<file path=customXml/itemProps209.xml><?xml version="1.0" encoding="utf-8"?>
<ds:datastoreItem xmlns:ds="http://schemas.openxmlformats.org/officeDocument/2006/customXml" ds:itemID="{8FE54399-98DD-4A3D-863A-43104C79D0A1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8EC501BE-5C6E-4262-A451-B0F3B41A1DFD}">
  <ds:schemaRefs>
    <ds:schemaRef ds:uri="ESRI.ArcGIS.Mapping.OfficeIntegration.PowerPointInfo"/>
  </ds:schemaRefs>
</ds:datastoreItem>
</file>

<file path=customXml/itemProps210.xml><?xml version="1.0" encoding="utf-8"?>
<ds:datastoreItem xmlns:ds="http://schemas.openxmlformats.org/officeDocument/2006/customXml" ds:itemID="{AC20244E-607A-455E-A2E3-8B090AB7AC25}">
  <ds:schemaRefs>
    <ds:schemaRef ds:uri="ESRI.ArcGIS.Mapping.OfficeIntegration.PowerPointInfo"/>
  </ds:schemaRefs>
</ds:datastoreItem>
</file>

<file path=customXml/itemProps211.xml><?xml version="1.0" encoding="utf-8"?>
<ds:datastoreItem xmlns:ds="http://schemas.openxmlformats.org/officeDocument/2006/customXml" ds:itemID="{56928FB0-CB2D-4B4F-97BC-E5315DE78861}">
  <ds:schemaRefs>
    <ds:schemaRef ds:uri="ESRI.ArcGIS.Mapping.OfficeIntegration.PowerPointInfo"/>
  </ds:schemaRefs>
</ds:datastoreItem>
</file>

<file path=customXml/itemProps212.xml><?xml version="1.0" encoding="utf-8"?>
<ds:datastoreItem xmlns:ds="http://schemas.openxmlformats.org/officeDocument/2006/customXml" ds:itemID="{CDE1FBB5-C3B2-49E6-BDB5-3C7CC10976AE}">
  <ds:schemaRefs>
    <ds:schemaRef ds:uri="ESRI.ArcGIS.Mapping.OfficeIntegration.PowerPointInfo"/>
  </ds:schemaRefs>
</ds:datastoreItem>
</file>

<file path=customXml/itemProps213.xml><?xml version="1.0" encoding="utf-8"?>
<ds:datastoreItem xmlns:ds="http://schemas.openxmlformats.org/officeDocument/2006/customXml" ds:itemID="{3841BB89-C0EC-4111-A556-919EB647F296}">
  <ds:schemaRefs>
    <ds:schemaRef ds:uri="ESRI.ArcGIS.Mapping.OfficeIntegration.PowerPointInfo"/>
  </ds:schemaRefs>
</ds:datastoreItem>
</file>

<file path=customXml/itemProps214.xml><?xml version="1.0" encoding="utf-8"?>
<ds:datastoreItem xmlns:ds="http://schemas.openxmlformats.org/officeDocument/2006/customXml" ds:itemID="{55B7D806-7C73-43B0-B7C9-F544095009B0}">
  <ds:schemaRefs>
    <ds:schemaRef ds:uri="ESRI.ArcGIS.Mapping.OfficeIntegration.PowerPointInfo"/>
  </ds:schemaRefs>
</ds:datastoreItem>
</file>

<file path=customXml/itemProps215.xml><?xml version="1.0" encoding="utf-8"?>
<ds:datastoreItem xmlns:ds="http://schemas.openxmlformats.org/officeDocument/2006/customXml" ds:itemID="{404ACA14-EEAE-4703-9F05-99530318418C}">
  <ds:schemaRefs>
    <ds:schemaRef ds:uri="ESRI.ArcGIS.Mapping.OfficeIntegration.PowerPointInfo"/>
  </ds:schemaRefs>
</ds:datastoreItem>
</file>

<file path=customXml/itemProps216.xml><?xml version="1.0" encoding="utf-8"?>
<ds:datastoreItem xmlns:ds="http://schemas.openxmlformats.org/officeDocument/2006/customXml" ds:itemID="{44A2EBFC-2323-4CFC-8F7B-15008EF74709}">
  <ds:schemaRefs>
    <ds:schemaRef ds:uri="ESRI.ArcGIS.Mapping.OfficeIntegration.PowerPointInfo"/>
  </ds:schemaRefs>
</ds:datastoreItem>
</file>

<file path=customXml/itemProps217.xml><?xml version="1.0" encoding="utf-8"?>
<ds:datastoreItem xmlns:ds="http://schemas.openxmlformats.org/officeDocument/2006/customXml" ds:itemID="{25F258E8-B66E-4F98-A628-2715D78C16B9}">
  <ds:schemaRefs>
    <ds:schemaRef ds:uri="ESRI.ArcGIS.Mapping.OfficeIntegration.PowerPointInfo"/>
  </ds:schemaRefs>
</ds:datastoreItem>
</file>

<file path=customXml/itemProps218.xml><?xml version="1.0" encoding="utf-8"?>
<ds:datastoreItem xmlns:ds="http://schemas.openxmlformats.org/officeDocument/2006/customXml" ds:itemID="{65077FC3-A1ED-4765-8108-5C05783B5B16}">
  <ds:schemaRefs>
    <ds:schemaRef ds:uri="ESRI.ArcGIS.Mapping.OfficeIntegration.PowerPointInfo"/>
  </ds:schemaRefs>
</ds:datastoreItem>
</file>

<file path=customXml/itemProps219.xml><?xml version="1.0" encoding="utf-8"?>
<ds:datastoreItem xmlns:ds="http://schemas.openxmlformats.org/officeDocument/2006/customXml" ds:itemID="{5EA17AD6-204F-44AE-8796-D4F07CDD2BF0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E99034CC-1B16-4225-A4F9-DAC6CB62F67A}">
  <ds:schemaRefs>
    <ds:schemaRef ds:uri="ESRI.ArcGIS.Mapping.OfficeIntegration.PowerPointInfo"/>
  </ds:schemaRefs>
</ds:datastoreItem>
</file>

<file path=customXml/itemProps220.xml><?xml version="1.0" encoding="utf-8"?>
<ds:datastoreItem xmlns:ds="http://schemas.openxmlformats.org/officeDocument/2006/customXml" ds:itemID="{A1F03F0D-3D26-47FB-9617-0CC769E007C9}">
  <ds:schemaRefs>
    <ds:schemaRef ds:uri="ESRI.ArcGIS.Mapping.OfficeIntegration.PowerPointInfo"/>
  </ds:schemaRefs>
</ds:datastoreItem>
</file>

<file path=customXml/itemProps221.xml><?xml version="1.0" encoding="utf-8"?>
<ds:datastoreItem xmlns:ds="http://schemas.openxmlformats.org/officeDocument/2006/customXml" ds:itemID="{8B16075E-7306-415D-B7FA-B20E99B6E22C}">
  <ds:schemaRefs>
    <ds:schemaRef ds:uri="ESRI.ArcGIS.Mapping.OfficeIntegration.PowerPointInfo"/>
  </ds:schemaRefs>
</ds:datastoreItem>
</file>

<file path=customXml/itemProps222.xml><?xml version="1.0" encoding="utf-8"?>
<ds:datastoreItem xmlns:ds="http://schemas.openxmlformats.org/officeDocument/2006/customXml" ds:itemID="{ED5E8879-986A-48E1-9D3B-6361B836342C}">
  <ds:schemaRefs>
    <ds:schemaRef ds:uri="ESRI.ArcGIS.Mapping.OfficeIntegration.PowerPointInfo"/>
  </ds:schemaRefs>
</ds:datastoreItem>
</file>

<file path=customXml/itemProps223.xml><?xml version="1.0" encoding="utf-8"?>
<ds:datastoreItem xmlns:ds="http://schemas.openxmlformats.org/officeDocument/2006/customXml" ds:itemID="{4CF8B4D3-8CA9-45DC-8747-A638EA35A7D0}">
  <ds:schemaRefs>
    <ds:schemaRef ds:uri="ESRI.ArcGIS.Mapping.OfficeIntegration.PowerPointInfo"/>
  </ds:schemaRefs>
</ds:datastoreItem>
</file>

<file path=customXml/itemProps224.xml><?xml version="1.0" encoding="utf-8"?>
<ds:datastoreItem xmlns:ds="http://schemas.openxmlformats.org/officeDocument/2006/customXml" ds:itemID="{A68802DE-3BD2-48FE-97AF-85DE2537080D}">
  <ds:schemaRefs>
    <ds:schemaRef ds:uri="ESRI.ArcGIS.Mapping.OfficeIntegration.PowerPointInfo"/>
  </ds:schemaRefs>
</ds:datastoreItem>
</file>

<file path=customXml/itemProps23.xml><?xml version="1.0" encoding="utf-8"?>
<ds:datastoreItem xmlns:ds="http://schemas.openxmlformats.org/officeDocument/2006/customXml" ds:itemID="{2A21B8D6-1BD4-4E78-8192-9666E4607E3E}">
  <ds:schemaRefs>
    <ds:schemaRef ds:uri="ESRI.ArcGIS.Mapping.OfficeIntegration.PowerPointInfo"/>
  </ds:schemaRefs>
</ds:datastoreItem>
</file>

<file path=customXml/itemProps24.xml><?xml version="1.0" encoding="utf-8"?>
<ds:datastoreItem xmlns:ds="http://schemas.openxmlformats.org/officeDocument/2006/customXml" ds:itemID="{FCB12DB3-C8C6-4A34-884A-08477C4A4228}">
  <ds:schemaRefs>
    <ds:schemaRef ds:uri="ESRI.ArcGIS.Mapping.OfficeIntegration.PowerPointInfo"/>
  </ds:schemaRefs>
</ds:datastoreItem>
</file>

<file path=customXml/itemProps25.xml><?xml version="1.0" encoding="utf-8"?>
<ds:datastoreItem xmlns:ds="http://schemas.openxmlformats.org/officeDocument/2006/customXml" ds:itemID="{85DA779E-D2E5-42A9-8287-38BD57188B0C}">
  <ds:schemaRefs>
    <ds:schemaRef ds:uri="ESRI.ArcGIS.Mapping.OfficeIntegration.PowerPointInfo"/>
  </ds:schemaRefs>
</ds:datastoreItem>
</file>

<file path=customXml/itemProps26.xml><?xml version="1.0" encoding="utf-8"?>
<ds:datastoreItem xmlns:ds="http://schemas.openxmlformats.org/officeDocument/2006/customXml" ds:itemID="{D7AB50CC-43B0-48D6-8DEA-E708A23D0201}">
  <ds:schemaRefs>
    <ds:schemaRef ds:uri="ESRI.ArcGIS.Mapping.OfficeIntegration.PowerPointInfo"/>
  </ds:schemaRefs>
</ds:datastoreItem>
</file>

<file path=customXml/itemProps27.xml><?xml version="1.0" encoding="utf-8"?>
<ds:datastoreItem xmlns:ds="http://schemas.openxmlformats.org/officeDocument/2006/customXml" ds:itemID="{CED78F42-B8CD-466C-A014-931F7A1CED76}">
  <ds:schemaRefs>
    <ds:schemaRef ds:uri="ESRI.ArcGIS.Mapping.OfficeIntegration.PowerPointInfo"/>
  </ds:schemaRefs>
</ds:datastoreItem>
</file>

<file path=customXml/itemProps28.xml><?xml version="1.0" encoding="utf-8"?>
<ds:datastoreItem xmlns:ds="http://schemas.openxmlformats.org/officeDocument/2006/customXml" ds:itemID="{7BE0D2FF-1661-4217-B312-CEE8CD1B91BF}">
  <ds:schemaRefs>
    <ds:schemaRef ds:uri="ESRI.ArcGIS.Mapping.OfficeIntegration.PowerPointInfo"/>
  </ds:schemaRefs>
</ds:datastoreItem>
</file>

<file path=customXml/itemProps29.xml><?xml version="1.0" encoding="utf-8"?>
<ds:datastoreItem xmlns:ds="http://schemas.openxmlformats.org/officeDocument/2006/customXml" ds:itemID="{C695A5DF-4B7C-483C-8BE2-C7951EC4465F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3ED68754-2C49-4C34-A032-359E887FD6C0}">
  <ds:schemaRefs>
    <ds:schemaRef ds:uri="ESRI.ArcGIS.Mapping.OfficeIntegration.PowerPointInfo"/>
  </ds:schemaRefs>
</ds:datastoreItem>
</file>

<file path=customXml/itemProps30.xml><?xml version="1.0" encoding="utf-8"?>
<ds:datastoreItem xmlns:ds="http://schemas.openxmlformats.org/officeDocument/2006/customXml" ds:itemID="{02FFC8EF-0972-4DA7-984C-7E0CE1B99735}">
  <ds:schemaRefs>
    <ds:schemaRef ds:uri="ESRI.ArcGIS.Mapping.OfficeIntegration.PowerPointInfo"/>
  </ds:schemaRefs>
</ds:datastoreItem>
</file>

<file path=customXml/itemProps31.xml><?xml version="1.0" encoding="utf-8"?>
<ds:datastoreItem xmlns:ds="http://schemas.openxmlformats.org/officeDocument/2006/customXml" ds:itemID="{1AF923B3-B4B0-48B3-9272-06381F9CA10D}">
  <ds:schemaRefs>
    <ds:schemaRef ds:uri="ESRI.ArcGIS.Mapping.OfficeIntegration.PowerPointInfo"/>
  </ds:schemaRefs>
</ds:datastoreItem>
</file>

<file path=customXml/itemProps32.xml><?xml version="1.0" encoding="utf-8"?>
<ds:datastoreItem xmlns:ds="http://schemas.openxmlformats.org/officeDocument/2006/customXml" ds:itemID="{845448B6-655E-4BE5-A939-6C6B43B4E66A}">
  <ds:schemaRefs>
    <ds:schemaRef ds:uri="ESRI.ArcGIS.Mapping.OfficeIntegration.PowerPointInfo"/>
  </ds:schemaRefs>
</ds:datastoreItem>
</file>

<file path=customXml/itemProps33.xml><?xml version="1.0" encoding="utf-8"?>
<ds:datastoreItem xmlns:ds="http://schemas.openxmlformats.org/officeDocument/2006/customXml" ds:itemID="{17D53066-814C-40B3-AECF-351756C26AB2}">
  <ds:schemaRefs>
    <ds:schemaRef ds:uri="ESRI.ArcGIS.Mapping.OfficeIntegration.PowerPointInfo"/>
  </ds:schemaRefs>
</ds:datastoreItem>
</file>

<file path=customXml/itemProps34.xml><?xml version="1.0" encoding="utf-8"?>
<ds:datastoreItem xmlns:ds="http://schemas.openxmlformats.org/officeDocument/2006/customXml" ds:itemID="{5ABB0A94-07DF-4C2A-BBFD-334BAD8C0BAB}">
  <ds:schemaRefs>
    <ds:schemaRef ds:uri="ESRI.ArcGIS.Mapping.OfficeIntegration.PowerPointInfo"/>
  </ds:schemaRefs>
</ds:datastoreItem>
</file>

<file path=customXml/itemProps35.xml><?xml version="1.0" encoding="utf-8"?>
<ds:datastoreItem xmlns:ds="http://schemas.openxmlformats.org/officeDocument/2006/customXml" ds:itemID="{341AB2A1-96F3-4E4E-BF3A-763A4077D2DD}">
  <ds:schemaRefs>
    <ds:schemaRef ds:uri="ESRI.ArcGIS.Mapping.OfficeIntegration.PowerPointInfo"/>
  </ds:schemaRefs>
</ds:datastoreItem>
</file>

<file path=customXml/itemProps36.xml><?xml version="1.0" encoding="utf-8"?>
<ds:datastoreItem xmlns:ds="http://schemas.openxmlformats.org/officeDocument/2006/customXml" ds:itemID="{3443EBCC-4A1B-466C-8276-FA69A5443DB8}">
  <ds:schemaRefs>
    <ds:schemaRef ds:uri="ESRI.ArcGIS.Mapping.OfficeIntegration.PowerPointInfo"/>
  </ds:schemaRefs>
</ds:datastoreItem>
</file>

<file path=customXml/itemProps37.xml><?xml version="1.0" encoding="utf-8"?>
<ds:datastoreItem xmlns:ds="http://schemas.openxmlformats.org/officeDocument/2006/customXml" ds:itemID="{2677F241-E117-473C-AF68-192E4432B5D3}">
  <ds:schemaRefs>
    <ds:schemaRef ds:uri="ESRI.ArcGIS.Mapping.OfficeIntegration.PowerPointInfo"/>
  </ds:schemaRefs>
</ds:datastoreItem>
</file>

<file path=customXml/itemProps38.xml><?xml version="1.0" encoding="utf-8"?>
<ds:datastoreItem xmlns:ds="http://schemas.openxmlformats.org/officeDocument/2006/customXml" ds:itemID="{F3B850DB-B1EC-4D36-8223-BD8F25FFC3E7}">
  <ds:schemaRefs>
    <ds:schemaRef ds:uri="ESRI.ArcGIS.Mapping.OfficeIntegration.PowerPointInfo"/>
  </ds:schemaRefs>
</ds:datastoreItem>
</file>

<file path=customXml/itemProps39.xml><?xml version="1.0" encoding="utf-8"?>
<ds:datastoreItem xmlns:ds="http://schemas.openxmlformats.org/officeDocument/2006/customXml" ds:itemID="{7A5CED35-6CE6-43E2-AA6A-E09E7D977541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F96EF168-2177-42B4-8FF9-EE21FEF3084E}">
  <ds:schemaRefs>
    <ds:schemaRef ds:uri="ESRI.ArcGIS.Mapping.OfficeIntegration.PowerPointInfo"/>
  </ds:schemaRefs>
</ds:datastoreItem>
</file>

<file path=customXml/itemProps40.xml><?xml version="1.0" encoding="utf-8"?>
<ds:datastoreItem xmlns:ds="http://schemas.openxmlformats.org/officeDocument/2006/customXml" ds:itemID="{0C3EC450-3D12-49F6-89C8-E1FED11A35E4}">
  <ds:schemaRefs>
    <ds:schemaRef ds:uri="ESRI.ArcGIS.Mapping.OfficeIntegration.PowerPointInfo"/>
  </ds:schemaRefs>
</ds:datastoreItem>
</file>

<file path=customXml/itemProps41.xml><?xml version="1.0" encoding="utf-8"?>
<ds:datastoreItem xmlns:ds="http://schemas.openxmlformats.org/officeDocument/2006/customXml" ds:itemID="{262BFF58-50D5-472D-BAF9-8FE9ED1B0AB1}">
  <ds:schemaRefs>
    <ds:schemaRef ds:uri="ESRI.ArcGIS.Mapping.OfficeIntegration.PowerPointInfo"/>
  </ds:schemaRefs>
</ds:datastoreItem>
</file>

<file path=customXml/itemProps42.xml><?xml version="1.0" encoding="utf-8"?>
<ds:datastoreItem xmlns:ds="http://schemas.openxmlformats.org/officeDocument/2006/customXml" ds:itemID="{762EF932-2E45-40A1-BC1E-E7933E785AF3}">
  <ds:schemaRefs>
    <ds:schemaRef ds:uri="ESRI.ArcGIS.Mapping.OfficeIntegration.PowerPointInfo"/>
  </ds:schemaRefs>
</ds:datastoreItem>
</file>

<file path=customXml/itemProps43.xml><?xml version="1.0" encoding="utf-8"?>
<ds:datastoreItem xmlns:ds="http://schemas.openxmlformats.org/officeDocument/2006/customXml" ds:itemID="{6934F189-A051-4DD2-B886-0A44E5A39028}">
  <ds:schemaRefs>
    <ds:schemaRef ds:uri="ESRI.ArcGIS.Mapping.OfficeIntegration.PowerPointInfo"/>
  </ds:schemaRefs>
</ds:datastoreItem>
</file>

<file path=customXml/itemProps44.xml><?xml version="1.0" encoding="utf-8"?>
<ds:datastoreItem xmlns:ds="http://schemas.openxmlformats.org/officeDocument/2006/customXml" ds:itemID="{CB8508A2-A354-40B7-A80E-C01BEA0C5569}">
  <ds:schemaRefs>
    <ds:schemaRef ds:uri="ESRI.ArcGIS.Mapping.OfficeIntegration.PowerPointInfo"/>
  </ds:schemaRefs>
</ds:datastoreItem>
</file>

<file path=customXml/itemProps45.xml><?xml version="1.0" encoding="utf-8"?>
<ds:datastoreItem xmlns:ds="http://schemas.openxmlformats.org/officeDocument/2006/customXml" ds:itemID="{68A35C3D-BCE3-4675-B3D0-DF0379B40D8F}">
  <ds:schemaRefs>
    <ds:schemaRef ds:uri="ESRI.ArcGIS.Mapping.OfficeIntegration.PowerPointInfo"/>
  </ds:schemaRefs>
</ds:datastoreItem>
</file>

<file path=customXml/itemProps46.xml><?xml version="1.0" encoding="utf-8"?>
<ds:datastoreItem xmlns:ds="http://schemas.openxmlformats.org/officeDocument/2006/customXml" ds:itemID="{52472F19-8E9C-47EE-819E-EC7C06A8B6FD}">
  <ds:schemaRefs>
    <ds:schemaRef ds:uri="ESRI.ArcGIS.Mapping.OfficeIntegration.PowerPointInfo"/>
  </ds:schemaRefs>
</ds:datastoreItem>
</file>

<file path=customXml/itemProps47.xml><?xml version="1.0" encoding="utf-8"?>
<ds:datastoreItem xmlns:ds="http://schemas.openxmlformats.org/officeDocument/2006/customXml" ds:itemID="{76127684-4328-4667-A820-1D9BC5CA770F}">
  <ds:schemaRefs>
    <ds:schemaRef ds:uri="ESRI.ArcGIS.Mapping.OfficeIntegration.PowerPointInfo"/>
  </ds:schemaRefs>
</ds:datastoreItem>
</file>

<file path=customXml/itemProps48.xml><?xml version="1.0" encoding="utf-8"?>
<ds:datastoreItem xmlns:ds="http://schemas.openxmlformats.org/officeDocument/2006/customXml" ds:itemID="{9037365F-9090-4F46-A287-982AC442A287}">
  <ds:schemaRefs>
    <ds:schemaRef ds:uri="ESRI.ArcGIS.Mapping.OfficeIntegration.PowerPointInfo"/>
  </ds:schemaRefs>
</ds:datastoreItem>
</file>

<file path=customXml/itemProps49.xml><?xml version="1.0" encoding="utf-8"?>
<ds:datastoreItem xmlns:ds="http://schemas.openxmlformats.org/officeDocument/2006/customXml" ds:itemID="{356C29AD-E73F-4587-8ACF-EE25149DADE7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B9316047-2739-4A44-A639-358F22198E42}">
  <ds:schemaRefs>
    <ds:schemaRef ds:uri="ESRI.ArcGIS.Mapping.OfficeIntegration.PowerPointInfo"/>
  </ds:schemaRefs>
</ds:datastoreItem>
</file>

<file path=customXml/itemProps50.xml><?xml version="1.0" encoding="utf-8"?>
<ds:datastoreItem xmlns:ds="http://schemas.openxmlformats.org/officeDocument/2006/customXml" ds:itemID="{26FD99A5-C7AC-42C7-8BA8-BE6EE98D9D1D}">
  <ds:schemaRefs>
    <ds:schemaRef ds:uri="ESRI.ArcGIS.Mapping.OfficeIntegration.PowerPointInfo"/>
  </ds:schemaRefs>
</ds:datastoreItem>
</file>

<file path=customXml/itemProps51.xml><?xml version="1.0" encoding="utf-8"?>
<ds:datastoreItem xmlns:ds="http://schemas.openxmlformats.org/officeDocument/2006/customXml" ds:itemID="{D8862D5E-E1F5-4103-A08B-7EA0BC6F04E8}">
  <ds:schemaRefs>
    <ds:schemaRef ds:uri="ESRI.ArcGIS.Mapping.OfficeIntegration.PowerPointInfo"/>
  </ds:schemaRefs>
</ds:datastoreItem>
</file>

<file path=customXml/itemProps52.xml><?xml version="1.0" encoding="utf-8"?>
<ds:datastoreItem xmlns:ds="http://schemas.openxmlformats.org/officeDocument/2006/customXml" ds:itemID="{FB6588FC-715C-41C2-BBD8-87A588521085}">
  <ds:schemaRefs>
    <ds:schemaRef ds:uri="ESRI.ArcGIS.Mapping.OfficeIntegration.PowerPointInfo"/>
  </ds:schemaRefs>
</ds:datastoreItem>
</file>

<file path=customXml/itemProps53.xml><?xml version="1.0" encoding="utf-8"?>
<ds:datastoreItem xmlns:ds="http://schemas.openxmlformats.org/officeDocument/2006/customXml" ds:itemID="{93C5730B-DA1B-4F94-B603-76C04CD1FB2E}">
  <ds:schemaRefs>
    <ds:schemaRef ds:uri="ESRI.ArcGIS.Mapping.OfficeIntegration.PowerPointInfo"/>
  </ds:schemaRefs>
</ds:datastoreItem>
</file>

<file path=customXml/itemProps54.xml><?xml version="1.0" encoding="utf-8"?>
<ds:datastoreItem xmlns:ds="http://schemas.openxmlformats.org/officeDocument/2006/customXml" ds:itemID="{5DB86918-D3B3-429B-9674-19C7BF7A2A43}">
  <ds:schemaRefs>
    <ds:schemaRef ds:uri="ESRI.ArcGIS.Mapping.OfficeIntegration.PowerPointInfo"/>
  </ds:schemaRefs>
</ds:datastoreItem>
</file>

<file path=customXml/itemProps55.xml><?xml version="1.0" encoding="utf-8"?>
<ds:datastoreItem xmlns:ds="http://schemas.openxmlformats.org/officeDocument/2006/customXml" ds:itemID="{E0F78DAB-6531-4FEC-B5B1-923387C9FB23}">
  <ds:schemaRefs>
    <ds:schemaRef ds:uri="ESRI.ArcGIS.Mapping.OfficeIntegration.PowerPointInfo"/>
  </ds:schemaRefs>
</ds:datastoreItem>
</file>

<file path=customXml/itemProps56.xml><?xml version="1.0" encoding="utf-8"?>
<ds:datastoreItem xmlns:ds="http://schemas.openxmlformats.org/officeDocument/2006/customXml" ds:itemID="{3B5915F8-6C70-46BA-9163-322BB2AE49E4}">
  <ds:schemaRefs>
    <ds:schemaRef ds:uri="ESRI.ArcGIS.Mapping.OfficeIntegration.PowerPointInfo"/>
  </ds:schemaRefs>
</ds:datastoreItem>
</file>

<file path=customXml/itemProps57.xml><?xml version="1.0" encoding="utf-8"?>
<ds:datastoreItem xmlns:ds="http://schemas.openxmlformats.org/officeDocument/2006/customXml" ds:itemID="{95838D78-AEC9-4125-89EE-EBD8AD43D760}">
  <ds:schemaRefs>
    <ds:schemaRef ds:uri="ESRI.ArcGIS.Mapping.OfficeIntegration.PowerPointInfo"/>
  </ds:schemaRefs>
</ds:datastoreItem>
</file>

<file path=customXml/itemProps58.xml><?xml version="1.0" encoding="utf-8"?>
<ds:datastoreItem xmlns:ds="http://schemas.openxmlformats.org/officeDocument/2006/customXml" ds:itemID="{F367C47E-34F5-497D-A051-FF3E84CDF8F4}">
  <ds:schemaRefs>
    <ds:schemaRef ds:uri="ESRI.ArcGIS.Mapping.OfficeIntegration.PowerPointInfo"/>
  </ds:schemaRefs>
</ds:datastoreItem>
</file>

<file path=customXml/itemProps59.xml><?xml version="1.0" encoding="utf-8"?>
<ds:datastoreItem xmlns:ds="http://schemas.openxmlformats.org/officeDocument/2006/customXml" ds:itemID="{3F5DA9B3-B655-46C9-B802-C90BC4770325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D5B10552-D090-472B-BDF6-7705A2D0D4EE}">
  <ds:schemaRefs>
    <ds:schemaRef ds:uri="ESRI.ArcGIS.Mapping.OfficeIntegration.PowerPointInfo"/>
  </ds:schemaRefs>
</ds:datastoreItem>
</file>

<file path=customXml/itemProps60.xml><?xml version="1.0" encoding="utf-8"?>
<ds:datastoreItem xmlns:ds="http://schemas.openxmlformats.org/officeDocument/2006/customXml" ds:itemID="{078D5E2B-FBBA-4032-B1F8-0B8EA7113B6F}">
  <ds:schemaRefs>
    <ds:schemaRef ds:uri="ESRI.ArcGIS.Mapping.OfficeIntegration.PowerPointInfo"/>
  </ds:schemaRefs>
</ds:datastoreItem>
</file>

<file path=customXml/itemProps61.xml><?xml version="1.0" encoding="utf-8"?>
<ds:datastoreItem xmlns:ds="http://schemas.openxmlformats.org/officeDocument/2006/customXml" ds:itemID="{F71A5426-E6A7-4FAF-9FE8-D64F1A01387C}">
  <ds:schemaRefs>
    <ds:schemaRef ds:uri="ESRI.ArcGIS.Mapping.OfficeIntegration.PowerPointInfo"/>
  </ds:schemaRefs>
</ds:datastoreItem>
</file>

<file path=customXml/itemProps62.xml><?xml version="1.0" encoding="utf-8"?>
<ds:datastoreItem xmlns:ds="http://schemas.openxmlformats.org/officeDocument/2006/customXml" ds:itemID="{7B360771-0C41-4532-81EF-E952FA693A4C}">
  <ds:schemaRefs>
    <ds:schemaRef ds:uri="ESRI.ArcGIS.Mapping.OfficeIntegration.PowerPointInfo"/>
  </ds:schemaRefs>
</ds:datastoreItem>
</file>

<file path=customXml/itemProps63.xml><?xml version="1.0" encoding="utf-8"?>
<ds:datastoreItem xmlns:ds="http://schemas.openxmlformats.org/officeDocument/2006/customXml" ds:itemID="{3497DA54-0A59-48C5-84EA-8C7FC73E0F1E}">
  <ds:schemaRefs>
    <ds:schemaRef ds:uri="ESRI.ArcGIS.Mapping.OfficeIntegration.PowerPointInfo"/>
  </ds:schemaRefs>
</ds:datastoreItem>
</file>

<file path=customXml/itemProps64.xml><?xml version="1.0" encoding="utf-8"?>
<ds:datastoreItem xmlns:ds="http://schemas.openxmlformats.org/officeDocument/2006/customXml" ds:itemID="{0B6DEB4E-1BFD-4282-B650-4E0B92DC323D}">
  <ds:schemaRefs>
    <ds:schemaRef ds:uri="ESRI.ArcGIS.Mapping.OfficeIntegration.PowerPointInfo"/>
  </ds:schemaRefs>
</ds:datastoreItem>
</file>

<file path=customXml/itemProps65.xml><?xml version="1.0" encoding="utf-8"?>
<ds:datastoreItem xmlns:ds="http://schemas.openxmlformats.org/officeDocument/2006/customXml" ds:itemID="{B23D7125-13FC-464F-9B52-210FEA4D2878}">
  <ds:schemaRefs>
    <ds:schemaRef ds:uri="ESRI.ArcGIS.Mapping.OfficeIntegration.PowerPointInfo"/>
  </ds:schemaRefs>
</ds:datastoreItem>
</file>

<file path=customXml/itemProps66.xml><?xml version="1.0" encoding="utf-8"?>
<ds:datastoreItem xmlns:ds="http://schemas.openxmlformats.org/officeDocument/2006/customXml" ds:itemID="{A8AB749E-5DBA-4ED1-A7F0-932C38904543}">
  <ds:schemaRefs>
    <ds:schemaRef ds:uri="ESRI.ArcGIS.Mapping.OfficeIntegration.PowerPointInfo"/>
  </ds:schemaRefs>
</ds:datastoreItem>
</file>

<file path=customXml/itemProps67.xml><?xml version="1.0" encoding="utf-8"?>
<ds:datastoreItem xmlns:ds="http://schemas.openxmlformats.org/officeDocument/2006/customXml" ds:itemID="{DA4B83B6-9D2A-4101-9575-E987F0122E28}">
  <ds:schemaRefs>
    <ds:schemaRef ds:uri="ESRI.ArcGIS.Mapping.OfficeIntegration.PowerPointInfo"/>
  </ds:schemaRefs>
</ds:datastoreItem>
</file>

<file path=customXml/itemProps68.xml><?xml version="1.0" encoding="utf-8"?>
<ds:datastoreItem xmlns:ds="http://schemas.openxmlformats.org/officeDocument/2006/customXml" ds:itemID="{4769AD20-7BF9-46D6-88A5-64F9350F7AAC}">
  <ds:schemaRefs>
    <ds:schemaRef ds:uri="ESRI.ArcGIS.Mapping.OfficeIntegration.PowerPointInfo"/>
  </ds:schemaRefs>
</ds:datastoreItem>
</file>

<file path=customXml/itemProps69.xml><?xml version="1.0" encoding="utf-8"?>
<ds:datastoreItem xmlns:ds="http://schemas.openxmlformats.org/officeDocument/2006/customXml" ds:itemID="{893463D7-C02B-4985-A007-A962A8079044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1449DBDE-A6CC-4C1D-B415-F4AEA9D473EF}">
  <ds:schemaRefs>
    <ds:schemaRef ds:uri="ESRI.ArcGIS.Mapping.OfficeIntegration.PowerPointInfo"/>
  </ds:schemaRefs>
</ds:datastoreItem>
</file>

<file path=customXml/itemProps70.xml><?xml version="1.0" encoding="utf-8"?>
<ds:datastoreItem xmlns:ds="http://schemas.openxmlformats.org/officeDocument/2006/customXml" ds:itemID="{15F02445-ADE3-479D-822B-48680AE96153}">
  <ds:schemaRefs>
    <ds:schemaRef ds:uri="ESRI.ArcGIS.Mapping.OfficeIntegration.PowerPointInfo"/>
  </ds:schemaRefs>
</ds:datastoreItem>
</file>

<file path=customXml/itemProps71.xml><?xml version="1.0" encoding="utf-8"?>
<ds:datastoreItem xmlns:ds="http://schemas.openxmlformats.org/officeDocument/2006/customXml" ds:itemID="{BEA01370-C3B8-46A3-A9FF-21CF162AB576}">
  <ds:schemaRefs>
    <ds:schemaRef ds:uri="ESRI.ArcGIS.Mapping.OfficeIntegration.PowerPointInfo"/>
  </ds:schemaRefs>
</ds:datastoreItem>
</file>

<file path=customXml/itemProps72.xml><?xml version="1.0" encoding="utf-8"?>
<ds:datastoreItem xmlns:ds="http://schemas.openxmlformats.org/officeDocument/2006/customXml" ds:itemID="{CE5DD6EE-BA5B-449A-9439-F4BC337FFF43}">
  <ds:schemaRefs>
    <ds:schemaRef ds:uri="ESRI.ArcGIS.Mapping.OfficeIntegration.PowerPointInfo"/>
  </ds:schemaRefs>
</ds:datastoreItem>
</file>

<file path=customXml/itemProps73.xml><?xml version="1.0" encoding="utf-8"?>
<ds:datastoreItem xmlns:ds="http://schemas.openxmlformats.org/officeDocument/2006/customXml" ds:itemID="{96EBD7D3-06DE-4E78-AB84-4B7286037295}">
  <ds:schemaRefs>
    <ds:schemaRef ds:uri="ESRI.ArcGIS.Mapping.OfficeIntegration.PowerPointInfo"/>
  </ds:schemaRefs>
</ds:datastoreItem>
</file>

<file path=customXml/itemProps74.xml><?xml version="1.0" encoding="utf-8"?>
<ds:datastoreItem xmlns:ds="http://schemas.openxmlformats.org/officeDocument/2006/customXml" ds:itemID="{E69DF25A-6E20-433D-A7BA-0C6C656A5429}">
  <ds:schemaRefs>
    <ds:schemaRef ds:uri="ESRI.ArcGIS.Mapping.OfficeIntegration.PowerPointInfo"/>
  </ds:schemaRefs>
</ds:datastoreItem>
</file>

<file path=customXml/itemProps75.xml><?xml version="1.0" encoding="utf-8"?>
<ds:datastoreItem xmlns:ds="http://schemas.openxmlformats.org/officeDocument/2006/customXml" ds:itemID="{0E3C29AF-C856-432F-AF8B-37C15689A1BA}">
  <ds:schemaRefs>
    <ds:schemaRef ds:uri="ESRI.ArcGIS.Mapping.OfficeIntegration.PowerPointInfo"/>
  </ds:schemaRefs>
</ds:datastoreItem>
</file>

<file path=customXml/itemProps76.xml><?xml version="1.0" encoding="utf-8"?>
<ds:datastoreItem xmlns:ds="http://schemas.openxmlformats.org/officeDocument/2006/customXml" ds:itemID="{DEC0E88B-878C-4E50-BC34-480E255395EC}">
  <ds:schemaRefs>
    <ds:schemaRef ds:uri="ESRI.ArcGIS.Mapping.OfficeIntegration.PowerPointInfo"/>
  </ds:schemaRefs>
</ds:datastoreItem>
</file>

<file path=customXml/itemProps77.xml><?xml version="1.0" encoding="utf-8"?>
<ds:datastoreItem xmlns:ds="http://schemas.openxmlformats.org/officeDocument/2006/customXml" ds:itemID="{41282D0A-4573-43C0-867D-E9A8A9A8B52A}">
  <ds:schemaRefs>
    <ds:schemaRef ds:uri="ESRI.ArcGIS.Mapping.OfficeIntegration.PowerPointInfo"/>
  </ds:schemaRefs>
</ds:datastoreItem>
</file>

<file path=customXml/itemProps78.xml><?xml version="1.0" encoding="utf-8"?>
<ds:datastoreItem xmlns:ds="http://schemas.openxmlformats.org/officeDocument/2006/customXml" ds:itemID="{0AC9F9D5-309D-4F30-AAD8-26550E1F4C1F}">
  <ds:schemaRefs>
    <ds:schemaRef ds:uri="ESRI.ArcGIS.Mapping.OfficeIntegration.PowerPointInfo"/>
  </ds:schemaRefs>
</ds:datastoreItem>
</file>

<file path=customXml/itemProps79.xml><?xml version="1.0" encoding="utf-8"?>
<ds:datastoreItem xmlns:ds="http://schemas.openxmlformats.org/officeDocument/2006/customXml" ds:itemID="{F202FACA-7275-4433-90BA-67EE6DF88333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4F94C70D-A8ED-47A0-B5D7-CD328D3ADA31}">
  <ds:schemaRefs>
    <ds:schemaRef ds:uri="ESRI.ArcGIS.Mapping.OfficeIntegration.PowerPointInfo"/>
  </ds:schemaRefs>
</ds:datastoreItem>
</file>

<file path=customXml/itemProps80.xml><?xml version="1.0" encoding="utf-8"?>
<ds:datastoreItem xmlns:ds="http://schemas.openxmlformats.org/officeDocument/2006/customXml" ds:itemID="{94C298A9-6DB5-4D86-8C61-65332C5016FF}">
  <ds:schemaRefs>
    <ds:schemaRef ds:uri="ESRI.ArcGIS.Mapping.OfficeIntegration.PowerPointInfo"/>
  </ds:schemaRefs>
</ds:datastoreItem>
</file>

<file path=customXml/itemProps81.xml><?xml version="1.0" encoding="utf-8"?>
<ds:datastoreItem xmlns:ds="http://schemas.openxmlformats.org/officeDocument/2006/customXml" ds:itemID="{3D6B01E6-6F77-4FCA-8CD8-80759F729C5E}">
  <ds:schemaRefs>
    <ds:schemaRef ds:uri="ESRI.ArcGIS.Mapping.OfficeIntegration.PowerPointInfo"/>
  </ds:schemaRefs>
</ds:datastoreItem>
</file>

<file path=customXml/itemProps82.xml><?xml version="1.0" encoding="utf-8"?>
<ds:datastoreItem xmlns:ds="http://schemas.openxmlformats.org/officeDocument/2006/customXml" ds:itemID="{531BBFB5-67A3-463D-A5D4-0430EDD9F28E}">
  <ds:schemaRefs>
    <ds:schemaRef ds:uri="ESRI.ArcGIS.Mapping.OfficeIntegration.PowerPointInfo"/>
  </ds:schemaRefs>
</ds:datastoreItem>
</file>

<file path=customXml/itemProps83.xml><?xml version="1.0" encoding="utf-8"?>
<ds:datastoreItem xmlns:ds="http://schemas.openxmlformats.org/officeDocument/2006/customXml" ds:itemID="{ED262B2F-D0E5-407D-BF64-EF4E4691172A}">
  <ds:schemaRefs>
    <ds:schemaRef ds:uri="ESRI.ArcGIS.Mapping.OfficeIntegration.PowerPointInfo"/>
  </ds:schemaRefs>
</ds:datastoreItem>
</file>

<file path=customXml/itemProps84.xml><?xml version="1.0" encoding="utf-8"?>
<ds:datastoreItem xmlns:ds="http://schemas.openxmlformats.org/officeDocument/2006/customXml" ds:itemID="{09FF4DE7-6D0A-4AA9-8774-45B8D7D0F124}">
  <ds:schemaRefs>
    <ds:schemaRef ds:uri="ESRI.ArcGIS.Mapping.OfficeIntegration.PowerPointInfo"/>
  </ds:schemaRefs>
</ds:datastoreItem>
</file>

<file path=customXml/itemProps85.xml><?xml version="1.0" encoding="utf-8"?>
<ds:datastoreItem xmlns:ds="http://schemas.openxmlformats.org/officeDocument/2006/customXml" ds:itemID="{CDB1032C-0020-4776-BDC9-0F35C79D32DB}">
  <ds:schemaRefs>
    <ds:schemaRef ds:uri="ESRI.ArcGIS.Mapping.OfficeIntegration.PowerPointInfo"/>
  </ds:schemaRefs>
</ds:datastoreItem>
</file>

<file path=customXml/itemProps86.xml><?xml version="1.0" encoding="utf-8"?>
<ds:datastoreItem xmlns:ds="http://schemas.openxmlformats.org/officeDocument/2006/customXml" ds:itemID="{208923FE-14D3-480F-8DEB-39C3EB49175A}">
  <ds:schemaRefs>
    <ds:schemaRef ds:uri="ESRI.ArcGIS.Mapping.OfficeIntegration.PowerPointInfo"/>
  </ds:schemaRefs>
</ds:datastoreItem>
</file>

<file path=customXml/itemProps87.xml><?xml version="1.0" encoding="utf-8"?>
<ds:datastoreItem xmlns:ds="http://schemas.openxmlformats.org/officeDocument/2006/customXml" ds:itemID="{45806BF2-821F-4CC7-92C5-0159286431F6}">
  <ds:schemaRefs>
    <ds:schemaRef ds:uri="ESRI.ArcGIS.Mapping.OfficeIntegration.PowerPointInfo"/>
  </ds:schemaRefs>
</ds:datastoreItem>
</file>

<file path=customXml/itemProps88.xml><?xml version="1.0" encoding="utf-8"?>
<ds:datastoreItem xmlns:ds="http://schemas.openxmlformats.org/officeDocument/2006/customXml" ds:itemID="{149AC36F-0F9E-48F3-83FB-1B71E235FAC2}">
  <ds:schemaRefs>
    <ds:schemaRef ds:uri="ESRI.ArcGIS.Mapping.OfficeIntegration.PowerPointInfo"/>
  </ds:schemaRefs>
</ds:datastoreItem>
</file>

<file path=customXml/itemProps89.xml><?xml version="1.0" encoding="utf-8"?>
<ds:datastoreItem xmlns:ds="http://schemas.openxmlformats.org/officeDocument/2006/customXml" ds:itemID="{A7E097C4-59C1-4385-B5B7-908F615EB5AB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DF99DFEB-DC2B-4F61-BF9A-579B75F7A044}">
  <ds:schemaRefs>
    <ds:schemaRef ds:uri="ESRI.ArcGIS.Mapping.OfficeIntegration.PowerPointInfo"/>
  </ds:schemaRefs>
</ds:datastoreItem>
</file>

<file path=customXml/itemProps90.xml><?xml version="1.0" encoding="utf-8"?>
<ds:datastoreItem xmlns:ds="http://schemas.openxmlformats.org/officeDocument/2006/customXml" ds:itemID="{36081994-B1B4-4318-B10A-07CE43C3B202}">
  <ds:schemaRefs>
    <ds:schemaRef ds:uri="ESRI.ArcGIS.Mapping.OfficeIntegration.PowerPointInfo"/>
  </ds:schemaRefs>
</ds:datastoreItem>
</file>

<file path=customXml/itemProps91.xml><?xml version="1.0" encoding="utf-8"?>
<ds:datastoreItem xmlns:ds="http://schemas.openxmlformats.org/officeDocument/2006/customXml" ds:itemID="{3012277C-E474-4A16-BA30-F5708BF3CFC1}">
  <ds:schemaRefs>
    <ds:schemaRef ds:uri="ESRI.ArcGIS.Mapping.OfficeIntegration.PowerPointInfo"/>
  </ds:schemaRefs>
</ds:datastoreItem>
</file>

<file path=customXml/itemProps92.xml><?xml version="1.0" encoding="utf-8"?>
<ds:datastoreItem xmlns:ds="http://schemas.openxmlformats.org/officeDocument/2006/customXml" ds:itemID="{59844938-CD1E-4733-93F5-FA50DA664951}">
  <ds:schemaRefs>
    <ds:schemaRef ds:uri="ESRI.ArcGIS.Mapping.OfficeIntegration.PowerPointInfo"/>
  </ds:schemaRefs>
</ds:datastoreItem>
</file>

<file path=customXml/itemProps93.xml><?xml version="1.0" encoding="utf-8"?>
<ds:datastoreItem xmlns:ds="http://schemas.openxmlformats.org/officeDocument/2006/customXml" ds:itemID="{7D3A032B-63EB-48A6-BA31-0857CB0C1624}">
  <ds:schemaRefs>
    <ds:schemaRef ds:uri="ESRI.ArcGIS.Mapping.OfficeIntegration.PowerPointInfo"/>
  </ds:schemaRefs>
</ds:datastoreItem>
</file>

<file path=customXml/itemProps94.xml><?xml version="1.0" encoding="utf-8"?>
<ds:datastoreItem xmlns:ds="http://schemas.openxmlformats.org/officeDocument/2006/customXml" ds:itemID="{93D1A84B-0567-44A0-8749-A6901021F115}">
  <ds:schemaRefs>
    <ds:schemaRef ds:uri="ESRI.ArcGIS.Mapping.OfficeIntegration.PowerPointInfo"/>
  </ds:schemaRefs>
</ds:datastoreItem>
</file>

<file path=customXml/itemProps95.xml><?xml version="1.0" encoding="utf-8"?>
<ds:datastoreItem xmlns:ds="http://schemas.openxmlformats.org/officeDocument/2006/customXml" ds:itemID="{E49FDFED-BAAA-4274-979E-850DEFFCAC06}">
  <ds:schemaRefs>
    <ds:schemaRef ds:uri="ESRI.ArcGIS.Mapping.OfficeIntegration.PowerPointInfo"/>
  </ds:schemaRefs>
</ds:datastoreItem>
</file>

<file path=customXml/itemProps96.xml><?xml version="1.0" encoding="utf-8"?>
<ds:datastoreItem xmlns:ds="http://schemas.openxmlformats.org/officeDocument/2006/customXml" ds:itemID="{A76541BC-A16A-41EB-A098-7F4BD7B0955D}">
  <ds:schemaRefs>
    <ds:schemaRef ds:uri="ESRI.ArcGIS.Mapping.OfficeIntegration.PowerPointInfo"/>
  </ds:schemaRefs>
</ds:datastoreItem>
</file>

<file path=customXml/itemProps97.xml><?xml version="1.0" encoding="utf-8"?>
<ds:datastoreItem xmlns:ds="http://schemas.openxmlformats.org/officeDocument/2006/customXml" ds:itemID="{64BD491B-1514-4CA6-A4C8-C5D41FDFA258}">
  <ds:schemaRefs>
    <ds:schemaRef ds:uri="ESRI.ArcGIS.Mapping.OfficeIntegration.PowerPointInfo"/>
  </ds:schemaRefs>
</ds:datastoreItem>
</file>

<file path=customXml/itemProps98.xml><?xml version="1.0" encoding="utf-8"?>
<ds:datastoreItem xmlns:ds="http://schemas.openxmlformats.org/officeDocument/2006/customXml" ds:itemID="{6242BA47-E955-4F41-908A-45642C98A352}">
  <ds:schemaRefs>
    <ds:schemaRef ds:uri="ESRI.ArcGIS.Mapping.OfficeIntegration.PowerPointInfo"/>
  </ds:schemaRefs>
</ds:datastoreItem>
</file>

<file path=customXml/itemProps99.xml><?xml version="1.0" encoding="utf-8"?>
<ds:datastoreItem xmlns:ds="http://schemas.openxmlformats.org/officeDocument/2006/customXml" ds:itemID="{06108837-74B6-4E98-B108-FB9B229427D2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41749</TotalTime>
  <Words>2440</Words>
  <Application>Microsoft Office PowerPoint</Application>
  <PresentationFormat>On-screen Show (4:3)</PresentationFormat>
  <Paragraphs>647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Development of 2016 Alpha Version Activity Data</vt:lpstr>
      <vt:lpstr>Overall 2016 Development Plan</vt:lpstr>
      <vt:lpstr>2014-16 Platform Release Plans</vt:lpstr>
      <vt:lpstr>2016 Platform Onroad Plans</vt:lpstr>
      <vt:lpstr>Activity Data Needs for Onroad</vt:lpstr>
      <vt:lpstr>Onroad Emissions Preparation</vt:lpstr>
      <vt:lpstr>Representative Counties</vt:lpstr>
      <vt:lpstr>Overview of VMT Development</vt:lpstr>
      <vt:lpstr>New Data Available for 2016</vt:lpstr>
      <vt:lpstr>Creating 2016 VMT from 2014</vt:lpstr>
      <vt:lpstr>Review of county-specific factors</vt:lpstr>
      <vt:lpstr>State-specific factors</vt:lpstr>
      <vt:lpstr>AL to KS Factors</vt:lpstr>
      <vt:lpstr>KY to NY Factors</vt:lpstr>
      <vt:lpstr>NC to WY factors</vt:lpstr>
      <vt:lpstr>Decision Point </vt:lpstr>
      <vt:lpstr>2014NEIv2 Coming Soon</vt:lpstr>
      <vt:lpstr>Modeling Platform for 2014v2</vt:lpstr>
      <vt:lpstr>Next Steps</vt:lpstr>
    </vt:vector>
  </TitlesOfParts>
  <Company>US-EPA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 Houyoux</dc:creator>
  <cp:lastModifiedBy>Eyth, Alison</cp:lastModifiedBy>
  <cp:revision>988</cp:revision>
  <cp:lastPrinted>2017-12-04T21:57:59Z</cp:lastPrinted>
  <dcterms:created xsi:type="dcterms:W3CDTF">2011-06-13T20:10:16Z</dcterms:created>
  <dcterms:modified xsi:type="dcterms:W3CDTF">2018-01-18T17:51:00Z</dcterms:modified>
</cp:coreProperties>
</file>